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327" r:id="rId3"/>
    <p:sldId id="351" r:id="rId4"/>
    <p:sldId id="348" r:id="rId5"/>
    <p:sldId id="347" r:id="rId6"/>
    <p:sldId id="330" r:id="rId7"/>
    <p:sldId id="346" r:id="rId8"/>
    <p:sldId id="321" r:id="rId9"/>
    <p:sldId id="352" r:id="rId10"/>
    <p:sldId id="353" r:id="rId11"/>
    <p:sldId id="359" r:id="rId12"/>
    <p:sldId id="322" r:id="rId13"/>
    <p:sldId id="358" r:id="rId14"/>
    <p:sldId id="332" r:id="rId15"/>
    <p:sldId id="360" r:id="rId16"/>
    <p:sldId id="333" r:id="rId17"/>
    <p:sldId id="334" r:id="rId18"/>
    <p:sldId id="335" r:id="rId19"/>
    <p:sldId id="357" r:id="rId20"/>
    <p:sldId id="337" r:id="rId21"/>
    <p:sldId id="338" r:id="rId22"/>
    <p:sldId id="339" r:id="rId23"/>
    <p:sldId id="356" r:id="rId24"/>
    <p:sldId id="340" r:id="rId25"/>
    <p:sldId id="342" r:id="rId26"/>
    <p:sldId id="341" r:id="rId27"/>
    <p:sldId id="354" r:id="rId28"/>
    <p:sldId id="343" r:id="rId29"/>
    <p:sldId id="345" r:id="rId30"/>
    <p:sldId id="344" r:id="rId31"/>
    <p:sldId id="355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27"/>
            <p14:sldId id="351"/>
          </p14:sldIdLst>
        </p14:section>
        <p14:section name="1." id="{4F4C4536-DADC-43F8-B7F9-708299B848AA}">
          <p14:sldIdLst>
            <p14:sldId id="348"/>
            <p14:sldId id="347"/>
            <p14:sldId id="330"/>
          </p14:sldIdLst>
        </p14:section>
        <p14:section name="2" id="{ED81AA53-5C20-4A09-82ED-826F58C36AC5}">
          <p14:sldIdLst>
            <p14:sldId id="346"/>
            <p14:sldId id="321"/>
          </p14:sldIdLst>
        </p14:section>
        <p14:section name="3." id="{E5927412-3DB5-4F9F-9A0C-9545AE82B2BE}">
          <p14:sldIdLst>
            <p14:sldId id="352"/>
            <p14:sldId id="353"/>
            <p14:sldId id="359"/>
          </p14:sldIdLst>
        </p14:section>
        <p14:section name="4. Technique" id="{34D48236-81D3-44A7-ABF9-C7877A013A8F}">
          <p14:sldIdLst>
            <p14:sldId id="322"/>
          </p14:sldIdLst>
        </p14:section>
        <p14:section name="4.1-IA" id="{C3F30866-4D69-4D29-8A05-25CA7D091A54}">
          <p14:sldIdLst>
            <p14:sldId id="358"/>
            <p14:sldId id="332"/>
            <p14:sldId id="360"/>
            <p14:sldId id="333"/>
            <p14:sldId id="334"/>
            <p14:sldId id="335"/>
          </p14:sldIdLst>
        </p14:section>
        <p14:section name="4.2-Asservissement" id="{C1CB2348-1594-4526-994D-069CA75B8CCC}">
          <p14:sldIdLst>
            <p14:sldId id="357"/>
            <p14:sldId id="337"/>
            <p14:sldId id="338"/>
            <p14:sldId id="339"/>
          </p14:sldIdLst>
        </p14:section>
        <p14:section name="4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4.4-Funny action" id="{EEB2EA5C-0726-4853-8A83-A4989DAA6049}">
          <p14:sldIdLst>
            <p14:sldId id="354"/>
            <p14:sldId id="343"/>
            <p14:sldId id="345"/>
            <p14:sldId id="344"/>
          </p14:sldIdLst>
        </p14:section>
        <p14:section name="Conclusion" id="{B9E9691D-1692-4EDD-B62F-172DE5B4A9C0}">
          <p14:sldIdLst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484"/>
    <a:srgbClr val="FA5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51" autoAdjust="0"/>
    <p:restoredTop sz="84317" autoAdjust="0"/>
  </p:normalViewPr>
  <p:slideViewPr>
    <p:cSldViewPr snapToGrid="0">
      <p:cViewPr varScale="1">
        <p:scale>
          <a:sx n="71" d="100"/>
          <a:sy n="71" d="100"/>
        </p:scale>
        <p:origin x="79" y="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0A1905DA-2767-4CC9-9584-F35778BAB3FB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4. </a:t>
          </a:r>
        </a:p>
      </dgm:t>
    </dgm:pt>
    <dgm:pt modelId="{036CFF6D-DD6A-4A9F-8A61-CC9843579D24}" type="parTrans" cxnId="{38FFA8E4-A0CC-4717-B5FB-64E1DD61CFA9}">
      <dgm:prSet/>
      <dgm:spPr/>
      <dgm:t>
        <a:bodyPr/>
        <a:lstStyle/>
        <a:p>
          <a:endParaRPr lang="fr-FR"/>
        </a:p>
      </dgm:t>
    </dgm:pt>
    <dgm:pt modelId="{6B2C6425-6995-4F67-9C95-9DFBF9C6AB9E}" type="sibTrans" cxnId="{38FFA8E4-A0CC-4717-B5FB-64E1DD61CFA9}">
      <dgm:prSet/>
      <dgm:spPr/>
      <dgm:t>
        <a:bodyPr/>
        <a:lstStyle/>
        <a:p>
          <a:endParaRPr lang="fr-FR"/>
        </a:p>
      </dgm:t>
    </dgm:pt>
    <dgm:pt modelId="{599C77A9-E883-41B8-BC14-CAE47E8FEA7E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5.</a:t>
          </a:r>
        </a:p>
      </dgm:t>
    </dgm:pt>
    <dgm:pt modelId="{B47EF2C2-E319-4052-BFCB-DDE8FDDCD592}" type="parTrans" cxnId="{ED684483-7D11-4EB9-8376-403017C7BC70}">
      <dgm:prSet/>
      <dgm:spPr/>
      <dgm:t>
        <a:bodyPr/>
        <a:lstStyle/>
        <a:p>
          <a:endParaRPr lang="fr-FR"/>
        </a:p>
      </dgm:t>
    </dgm:pt>
    <dgm:pt modelId="{99FFED8D-4A64-4D95-9C41-9F88A9590AF9}" type="sibTrans" cxnId="{ED684483-7D11-4EB9-8376-403017C7BC70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661078DC-11A5-4CB5-AEE4-02E8DB514C60}" type="presOf" srcId="{0A1905DA-2767-4CC9-9584-F35778BAB3FB}" destId="{F6A109F8-E67F-4B3E-8F68-808FECB2E564}" srcOrd="0" destOrd="3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38FFA8E4-A0CC-4717-B5FB-64E1DD61CFA9}" srcId="{B9051490-78DC-40DD-AD4B-F75E18E6B5A0}" destId="{0A1905DA-2767-4CC9-9584-F35778BAB3FB}" srcOrd="3" destOrd="0" parTransId="{036CFF6D-DD6A-4A9F-8A61-CC9843579D24}" sibTransId="{6B2C6425-6995-4F67-9C95-9DFBF9C6AB9E}"/>
    <dgm:cxn modelId="{ED684483-7D11-4EB9-8376-403017C7BC70}" srcId="{B9051490-78DC-40DD-AD4B-F75E18E6B5A0}" destId="{599C77A9-E883-41B8-BC14-CAE47E8FEA7E}" srcOrd="4" destOrd="0" parTransId="{B47EF2C2-E319-4052-BFCB-DDE8FDDCD592}" sibTransId="{99FFED8D-4A64-4D95-9C41-9F88A9590AF9}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8F36708F-BA37-4E92-B3E6-FD70C62B3232}" type="presOf" srcId="{599C77A9-E883-41B8-BC14-CAE47E8FEA7E}" destId="{F6A109F8-E67F-4B3E-8F68-808FECB2E564}" srcOrd="0" destOrd="4" presId="urn:microsoft.com/office/officeart/2005/8/layout/chevron2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/>
            <a:t>2 pts</a:t>
          </a:r>
          <a:r>
            <a:rPr lang="fr-FR"/>
            <a:t> par </a:t>
          </a:r>
          <a:r>
            <a:rPr lang="fr-FR" dirty="0"/>
            <a:t>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F3013CF-8590-4BCC-8915-BF9E1CBEA06E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DB19D66-DDB0-42A5-A6B7-0069D8D9955F}">
      <dgm:prSet phldrT="[Texte]"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>
            <a:buNone/>
          </a:pPr>
          <a:r>
            <a:rPr lang="fr-FR" b="1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dirty="0"/>
        </a:p>
      </dgm:t>
    </dgm:pt>
    <dgm:pt modelId="{F206DF6D-ED82-4D07-8243-14B76E9A6F77}" type="parTrans" cxnId="{388759F3-7259-46A3-9107-2175F12125BB}">
      <dgm:prSet/>
      <dgm:spPr/>
      <dgm:t>
        <a:bodyPr/>
        <a:lstStyle/>
        <a:p>
          <a:endParaRPr lang="fr-FR"/>
        </a:p>
      </dgm:t>
    </dgm:pt>
    <dgm:pt modelId="{8BE64E0E-EE71-487F-9814-B1F4726AC312}" type="sibTrans" cxnId="{388759F3-7259-46A3-9107-2175F12125BB}">
      <dgm:prSet/>
      <dgm:spPr/>
      <dgm:t>
        <a:bodyPr/>
        <a:lstStyle/>
        <a:p>
          <a:endParaRPr lang="fr-FR"/>
        </a:p>
      </dgm:t>
    </dgm:pt>
    <dgm:pt modelId="{8B0FFE58-3F52-46CC-B80D-39143C2CAE98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Bouton d’arrêt </a:t>
          </a:r>
          <a:r>
            <a:rPr lang="fr-FR" b="1" dirty="0">
              <a:solidFill>
                <a:schemeClr val="bg1"/>
              </a:solidFill>
            </a:rPr>
            <a:t>d’urgence</a:t>
          </a:r>
        </a:p>
      </dgm:t>
    </dgm:pt>
    <dgm:pt modelId="{3661CDC0-B778-4D60-81BD-CCBA875D0E8F}" type="parTrans" cxnId="{9F781628-8001-4250-8C17-D85832F04260}">
      <dgm:prSet/>
      <dgm:spPr/>
      <dgm:t>
        <a:bodyPr/>
        <a:lstStyle/>
        <a:p>
          <a:endParaRPr lang="fr-FR"/>
        </a:p>
      </dgm:t>
    </dgm:pt>
    <dgm:pt modelId="{65AA7E2C-3496-4E21-96C3-FC9A6A338189}" type="sibTrans" cxnId="{9F781628-8001-4250-8C17-D85832F04260}">
      <dgm:prSet/>
      <dgm:spPr/>
      <dgm:t>
        <a:bodyPr/>
        <a:lstStyle/>
        <a:p>
          <a:endParaRPr lang="fr-FR"/>
        </a:p>
      </dgm:t>
    </dgm:pt>
    <dgm:pt modelId="{183049A0-0457-4A39-A66A-D9CAA4ED2236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Prise en compte de son </a:t>
          </a:r>
          <a:r>
            <a:rPr lang="fr-FR" b="1" dirty="0">
              <a:solidFill>
                <a:schemeClr val="bg1"/>
              </a:solidFill>
            </a:rPr>
            <a:t>environnement</a:t>
          </a:r>
          <a:r>
            <a:rPr lang="fr-FR" dirty="0">
              <a:solidFill>
                <a:schemeClr val="bg1"/>
              </a:solidFill>
            </a:rPr>
            <a:t> </a:t>
          </a:r>
        </a:p>
      </dgm:t>
    </dgm:pt>
    <dgm:pt modelId="{68022C87-E863-4FF6-B57F-03591BF8AAB4}" type="parTrans" cxnId="{0D31BF3B-0CB2-4046-8739-8C925C09B30F}">
      <dgm:prSet/>
      <dgm:spPr/>
      <dgm:t>
        <a:bodyPr/>
        <a:lstStyle/>
        <a:p>
          <a:endParaRPr lang="fr-FR"/>
        </a:p>
      </dgm:t>
    </dgm:pt>
    <dgm:pt modelId="{6612B1DE-CC99-4068-8369-D9EBAADE2F48}" type="sibTrans" cxnId="{0D31BF3B-0CB2-4046-8739-8C925C09B30F}">
      <dgm:prSet/>
      <dgm:spPr/>
      <dgm:t>
        <a:bodyPr/>
        <a:lstStyle/>
        <a:p>
          <a:endParaRPr lang="fr-FR"/>
        </a:p>
      </dgm:t>
    </dgm:pt>
    <dgm:pt modelId="{05DE5294-1BE3-416F-AE11-FDF471D317C0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Déplacement </a:t>
          </a:r>
          <a:r>
            <a:rPr lang="fr-FR" b="1" dirty="0">
              <a:solidFill>
                <a:schemeClr val="bg1"/>
              </a:solidFill>
            </a:rPr>
            <a:t>autonome</a:t>
          </a:r>
        </a:p>
      </dgm:t>
    </dgm:pt>
    <dgm:pt modelId="{67325AFF-33D9-4EBE-A857-DFDCE6B0130A}" type="parTrans" cxnId="{DF317426-A261-4D7F-81BA-4A13F49F8441}">
      <dgm:prSet/>
      <dgm:spPr/>
      <dgm:t>
        <a:bodyPr/>
        <a:lstStyle/>
        <a:p>
          <a:endParaRPr lang="fr-FR"/>
        </a:p>
      </dgm:t>
    </dgm:pt>
    <dgm:pt modelId="{A56CFBC0-D9D4-45CF-BA8E-81F23DE546BC}" type="sibTrans" cxnId="{DF317426-A261-4D7F-81BA-4A13F49F8441}">
      <dgm:prSet/>
      <dgm:spPr/>
      <dgm:t>
        <a:bodyPr/>
        <a:lstStyle/>
        <a:p>
          <a:endParaRPr lang="fr-FR"/>
        </a:p>
      </dgm:t>
    </dgm:pt>
    <dgm:pt modelId="{B4E70B68-4805-4784-B0BC-6D6C1DBBBB6D}">
      <dgm:prSet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</a:t>
          </a:r>
        </a:p>
      </dgm:t>
    </dgm:pt>
    <dgm:pt modelId="{ECE7AFD2-178E-45B8-8179-60133DD55A9B}" type="parTrans" cxnId="{9DC515DC-6A65-4605-8389-E63EA030C331}">
      <dgm:prSet/>
      <dgm:spPr/>
      <dgm:t>
        <a:bodyPr/>
        <a:lstStyle/>
        <a:p>
          <a:endParaRPr lang="fr-FR"/>
        </a:p>
      </dgm:t>
    </dgm:pt>
    <dgm:pt modelId="{EC7F7821-451C-4CEE-AEE8-D31FBC35A5FA}" type="sibTrans" cxnId="{9DC515DC-6A65-4605-8389-E63EA030C331}">
      <dgm:prSet/>
      <dgm:spPr/>
      <dgm:t>
        <a:bodyPr/>
        <a:lstStyle/>
        <a:p>
          <a:endParaRPr lang="fr-FR"/>
        </a:p>
      </dgm:t>
    </dgm:pt>
    <dgm:pt modelId="{BD70F116-4136-41D9-8C65-F16E38B41439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Asservissement</a:t>
          </a:r>
          <a:r>
            <a:rPr lang="fr-FR" dirty="0">
              <a:solidFill>
                <a:schemeClr val="bg1"/>
              </a:solidFill>
            </a:rPr>
            <a:t> en vitesse (puis position)</a:t>
          </a:r>
        </a:p>
      </dgm:t>
    </dgm:pt>
    <dgm:pt modelId="{631C7EA0-2400-4AC2-8AB9-846B558B2E2E}" type="parTrans" cxnId="{DF0EF56E-5465-4ED7-B9A6-6B19D0888BD5}">
      <dgm:prSet/>
      <dgm:spPr/>
      <dgm:t>
        <a:bodyPr/>
        <a:lstStyle/>
        <a:p>
          <a:endParaRPr lang="fr-FR"/>
        </a:p>
      </dgm:t>
    </dgm:pt>
    <dgm:pt modelId="{261AF129-2C92-4E3D-9E53-8E15A38F7994}" type="sibTrans" cxnId="{DF0EF56E-5465-4ED7-B9A6-6B19D0888BD5}">
      <dgm:prSet/>
      <dgm:spPr/>
      <dgm:t>
        <a:bodyPr/>
        <a:lstStyle/>
        <a:p>
          <a:endParaRPr lang="fr-FR"/>
        </a:p>
      </dgm:t>
    </dgm:pt>
    <dgm:pt modelId="{353624F7-1C4C-465B-B3CA-52D86D1B5B6A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Réutilisabilité</a:t>
          </a:r>
        </a:p>
      </dgm:t>
    </dgm:pt>
    <dgm:pt modelId="{E038731F-E142-42DC-85A0-9D7DD089940A}" type="parTrans" cxnId="{BE06241A-2ED3-429C-B984-D06B19EA63CD}">
      <dgm:prSet/>
      <dgm:spPr/>
      <dgm:t>
        <a:bodyPr/>
        <a:lstStyle/>
        <a:p>
          <a:endParaRPr lang="fr-FR"/>
        </a:p>
      </dgm:t>
    </dgm:pt>
    <dgm:pt modelId="{84ECE3D2-D449-4BCD-9C0F-1A556F1A35B3}" type="sibTrans" cxnId="{BE06241A-2ED3-429C-B984-D06B19EA63CD}">
      <dgm:prSet/>
      <dgm:spPr/>
      <dgm:t>
        <a:bodyPr/>
        <a:lstStyle/>
        <a:p>
          <a:endParaRPr lang="fr-FR"/>
        </a:p>
      </dgm:t>
    </dgm:pt>
    <dgm:pt modelId="{6302A09C-169B-4AF1-AF5B-B7B45C0D1C2E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>
              <a:solidFill>
                <a:schemeClr val="bg1"/>
              </a:solidFill>
            </a:rPr>
            <a:t>Prise en main </a:t>
          </a:r>
          <a:r>
            <a:rPr lang="fr-FR" b="1">
              <a:solidFill>
                <a:schemeClr val="bg1"/>
              </a:solidFill>
            </a:rPr>
            <a:t>facile</a:t>
          </a:r>
          <a:r>
            <a:rPr lang="fr-FR">
              <a:solidFill>
                <a:schemeClr val="bg1"/>
              </a:solidFill>
            </a:rPr>
            <a:t> </a:t>
          </a:r>
          <a:endParaRPr lang="fr-FR" b="1" dirty="0">
            <a:solidFill>
              <a:schemeClr val="bg1"/>
            </a:solidFill>
          </a:endParaRPr>
        </a:p>
      </dgm:t>
    </dgm:pt>
    <dgm:pt modelId="{F1870B24-2B97-48EB-8C79-7B04EC5537F5}" type="parTrans" cxnId="{B10EC3EB-4324-4603-8901-A3E333766B99}">
      <dgm:prSet/>
      <dgm:spPr/>
      <dgm:t>
        <a:bodyPr/>
        <a:lstStyle/>
        <a:p>
          <a:endParaRPr lang="fr-FR"/>
        </a:p>
      </dgm:t>
    </dgm:pt>
    <dgm:pt modelId="{05798EF2-BCA1-4EB6-9713-83584708DC2F}" type="sibTrans" cxnId="{B10EC3EB-4324-4603-8901-A3E333766B99}">
      <dgm:prSet/>
      <dgm:spPr/>
      <dgm:t>
        <a:bodyPr/>
        <a:lstStyle/>
        <a:p>
          <a:endParaRPr lang="fr-FR"/>
        </a:p>
      </dgm:t>
    </dgm:pt>
    <dgm:pt modelId="{B8CF5632-58DB-4885-A51B-54B4A3A4BBEB}" type="pres">
      <dgm:prSet presAssocID="{6F3013CF-8590-4BCC-8915-BF9E1CBEA06E}" presName="theList" presStyleCnt="0">
        <dgm:presLayoutVars>
          <dgm:dir/>
          <dgm:animLvl val="lvl"/>
          <dgm:resizeHandles val="exact"/>
        </dgm:presLayoutVars>
      </dgm:prSet>
      <dgm:spPr/>
    </dgm:pt>
    <dgm:pt modelId="{6CF346E3-D629-4718-8302-F42E08B7CCE3}" type="pres">
      <dgm:prSet presAssocID="{BDB19D66-DDB0-42A5-A6B7-0069D8D9955F}" presName="compNode" presStyleCnt="0"/>
      <dgm:spPr/>
    </dgm:pt>
    <dgm:pt modelId="{DC5E624B-DF68-4966-A524-610344EE74C1}" type="pres">
      <dgm:prSet presAssocID="{BDB19D66-DDB0-42A5-A6B7-0069D8D9955F}" presName="aNode" presStyleLbl="bgShp" presStyleIdx="0" presStyleCnt="2"/>
      <dgm:spPr/>
    </dgm:pt>
    <dgm:pt modelId="{54C690C8-0AE1-4BD6-8DF4-709CECBC7999}" type="pres">
      <dgm:prSet presAssocID="{BDB19D66-DDB0-42A5-A6B7-0069D8D9955F}" presName="textNode" presStyleLbl="bgShp" presStyleIdx="0" presStyleCnt="2"/>
      <dgm:spPr/>
    </dgm:pt>
    <dgm:pt modelId="{DA094F8C-C03C-4565-9FF4-D1D70A9AE28B}" type="pres">
      <dgm:prSet presAssocID="{BDB19D66-DDB0-42A5-A6B7-0069D8D9955F}" presName="compChildNode" presStyleCnt="0"/>
      <dgm:spPr/>
    </dgm:pt>
    <dgm:pt modelId="{058CEE2F-5D9A-484D-A145-A17B869A5816}" type="pres">
      <dgm:prSet presAssocID="{BDB19D66-DDB0-42A5-A6B7-0069D8D9955F}" presName="theInnerList" presStyleCnt="0"/>
      <dgm:spPr/>
    </dgm:pt>
    <dgm:pt modelId="{0146F358-1017-4C0A-9E7B-AD3AA2CECF2D}" type="pres">
      <dgm:prSet presAssocID="{8B0FFE58-3F52-46CC-B80D-39143C2CAE98}" presName="childNode" presStyleLbl="node1" presStyleIdx="0" presStyleCnt="6">
        <dgm:presLayoutVars>
          <dgm:bulletEnabled val="1"/>
        </dgm:presLayoutVars>
      </dgm:prSet>
      <dgm:spPr/>
    </dgm:pt>
    <dgm:pt modelId="{B6FC7D25-913C-479F-810F-DDA678C23DE5}" type="pres">
      <dgm:prSet presAssocID="{8B0FFE58-3F52-46CC-B80D-39143C2CAE98}" presName="aSpace2" presStyleCnt="0"/>
      <dgm:spPr/>
    </dgm:pt>
    <dgm:pt modelId="{E95C2BDE-A81B-44DC-B97F-87CFDCFE1BF6}" type="pres">
      <dgm:prSet presAssocID="{183049A0-0457-4A39-A66A-D9CAA4ED2236}" presName="childNode" presStyleLbl="node1" presStyleIdx="1" presStyleCnt="6">
        <dgm:presLayoutVars>
          <dgm:bulletEnabled val="1"/>
        </dgm:presLayoutVars>
      </dgm:prSet>
      <dgm:spPr/>
    </dgm:pt>
    <dgm:pt modelId="{9E91789A-44EA-4B77-9A12-CF6A418D7E3F}" type="pres">
      <dgm:prSet presAssocID="{183049A0-0457-4A39-A66A-D9CAA4ED2236}" presName="aSpace2" presStyleCnt="0"/>
      <dgm:spPr/>
    </dgm:pt>
    <dgm:pt modelId="{7F9076E7-41E0-4B12-8CA5-3DFCFF080203}" type="pres">
      <dgm:prSet presAssocID="{05DE5294-1BE3-416F-AE11-FDF471D317C0}" presName="childNode" presStyleLbl="node1" presStyleIdx="2" presStyleCnt="6">
        <dgm:presLayoutVars>
          <dgm:bulletEnabled val="1"/>
        </dgm:presLayoutVars>
      </dgm:prSet>
      <dgm:spPr/>
    </dgm:pt>
    <dgm:pt modelId="{B542B6F1-7E6B-433B-B4D9-647CA96B2064}" type="pres">
      <dgm:prSet presAssocID="{BDB19D66-DDB0-42A5-A6B7-0069D8D9955F}" presName="aSpace" presStyleCnt="0"/>
      <dgm:spPr/>
    </dgm:pt>
    <dgm:pt modelId="{AB61B71F-BF0C-47E7-ABF6-27B33AB49877}" type="pres">
      <dgm:prSet presAssocID="{B4E70B68-4805-4784-B0BC-6D6C1DBBBB6D}" presName="compNode" presStyleCnt="0"/>
      <dgm:spPr/>
    </dgm:pt>
    <dgm:pt modelId="{DDAB06AF-9E32-41BC-A99C-411D85E02D3E}" type="pres">
      <dgm:prSet presAssocID="{B4E70B68-4805-4784-B0BC-6D6C1DBBBB6D}" presName="aNode" presStyleLbl="bgShp" presStyleIdx="1" presStyleCnt="2"/>
      <dgm:spPr/>
    </dgm:pt>
    <dgm:pt modelId="{FF650719-7D11-4254-A207-9D95994E253B}" type="pres">
      <dgm:prSet presAssocID="{B4E70B68-4805-4784-B0BC-6D6C1DBBBB6D}" presName="textNode" presStyleLbl="bgShp" presStyleIdx="1" presStyleCnt="2"/>
      <dgm:spPr/>
    </dgm:pt>
    <dgm:pt modelId="{D838B98E-6CF3-4B17-8EA7-DAAB4FCE0B1A}" type="pres">
      <dgm:prSet presAssocID="{B4E70B68-4805-4784-B0BC-6D6C1DBBBB6D}" presName="compChildNode" presStyleCnt="0"/>
      <dgm:spPr/>
    </dgm:pt>
    <dgm:pt modelId="{7206F8AE-B567-4D2F-A7D9-F34724C1682E}" type="pres">
      <dgm:prSet presAssocID="{B4E70B68-4805-4784-B0BC-6D6C1DBBBB6D}" presName="theInnerList" presStyleCnt="0"/>
      <dgm:spPr/>
    </dgm:pt>
    <dgm:pt modelId="{8ABE891D-5818-4D70-8FE8-9462CE056036}" type="pres">
      <dgm:prSet presAssocID="{BD70F116-4136-41D9-8C65-F16E38B41439}" presName="childNode" presStyleLbl="node1" presStyleIdx="3" presStyleCnt="6">
        <dgm:presLayoutVars>
          <dgm:bulletEnabled val="1"/>
        </dgm:presLayoutVars>
      </dgm:prSet>
      <dgm:spPr/>
    </dgm:pt>
    <dgm:pt modelId="{E73B4D56-E25C-4117-8B4B-470B862D861D}" type="pres">
      <dgm:prSet presAssocID="{BD70F116-4136-41D9-8C65-F16E38B41439}" presName="aSpace2" presStyleCnt="0"/>
      <dgm:spPr/>
    </dgm:pt>
    <dgm:pt modelId="{81FDADE5-ED60-4F68-BF50-99ADA3F9011D}" type="pres">
      <dgm:prSet presAssocID="{353624F7-1C4C-465B-B3CA-52D86D1B5B6A}" presName="childNode" presStyleLbl="node1" presStyleIdx="4" presStyleCnt="6">
        <dgm:presLayoutVars>
          <dgm:bulletEnabled val="1"/>
        </dgm:presLayoutVars>
      </dgm:prSet>
      <dgm:spPr/>
    </dgm:pt>
    <dgm:pt modelId="{C284BDCF-89FF-41DB-A62D-88BAE39D977E}" type="pres">
      <dgm:prSet presAssocID="{353624F7-1C4C-465B-B3CA-52D86D1B5B6A}" presName="aSpace2" presStyleCnt="0"/>
      <dgm:spPr/>
    </dgm:pt>
    <dgm:pt modelId="{B36BF25B-70A7-4F47-BEE5-EB0BEF412B78}" type="pres">
      <dgm:prSet presAssocID="{6302A09C-169B-4AF1-AF5B-B7B45C0D1C2E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F96FD10-6398-4BF6-BFFF-3D01E924EA8E}" type="presOf" srcId="{B4E70B68-4805-4784-B0BC-6D6C1DBBBB6D}" destId="{DDAB06AF-9E32-41BC-A99C-411D85E02D3E}" srcOrd="0" destOrd="0" presId="urn:microsoft.com/office/officeart/2005/8/layout/lProcess2"/>
    <dgm:cxn modelId="{B5C8B050-1A85-4E1D-954D-14F813074C9F}" type="presOf" srcId="{BDB19D66-DDB0-42A5-A6B7-0069D8D9955F}" destId="{54C690C8-0AE1-4BD6-8DF4-709CECBC7999}" srcOrd="1" destOrd="0" presId="urn:microsoft.com/office/officeart/2005/8/layout/lProcess2"/>
    <dgm:cxn modelId="{DF317426-A261-4D7F-81BA-4A13F49F8441}" srcId="{BDB19D66-DDB0-42A5-A6B7-0069D8D9955F}" destId="{05DE5294-1BE3-416F-AE11-FDF471D317C0}" srcOrd="2" destOrd="0" parTransId="{67325AFF-33D9-4EBE-A857-DFDCE6B0130A}" sibTransId="{A56CFBC0-D9D4-45CF-BA8E-81F23DE546BC}"/>
    <dgm:cxn modelId="{88DF04E2-7E7A-4110-B5FB-963A66983238}" type="presOf" srcId="{6302A09C-169B-4AF1-AF5B-B7B45C0D1C2E}" destId="{B36BF25B-70A7-4F47-BEE5-EB0BEF412B78}" srcOrd="0" destOrd="0" presId="urn:microsoft.com/office/officeart/2005/8/layout/lProcess2"/>
    <dgm:cxn modelId="{0D31BF3B-0CB2-4046-8739-8C925C09B30F}" srcId="{BDB19D66-DDB0-42A5-A6B7-0069D8D9955F}" destId="{183049A0-0457-4A39-A66A-D9CAA4ED2236}" srcOrd="1" destOrd="0" parTransId="{68022C87-E863-4FF6-B57F-03591BF8AAB4}" sibTransId="{6612B1DE-CC99-4068-8369-D9EBAADE2F48}"/>
    <dgm:cxn modelId="{78310B28-C529-4300-86D2-DDE84D40E093}" type="presOf" srcId="{BDB19D66-DDB0-42A5-A6B7-0069D8D9955F}" destId="{DC5E624B-DF68-4966-A524-610344EE74C1}" srcOrd="0" destOrd="0" presId="urn:microsoft.com/office/officeart/2005/8/layout/lProcess2"/>
    <dgm:cxn modelId="{9DC515DC-6A65-4605-8389-E63EA030C331}" srcId="{6F3013CF-8590-4BCC-8915-BF9E1CBEA06E}" destId="{B4E70B68-4805-4784-B0BC-6D6C1DBBBB6D}" srcOrd="1" destOrd="0" parTransId="{ECE7AFD2-178E-45B8-8179-60133DD55A9B}" sibTransId="{EC7F7821-451C-4CEE-AEE8-D31FBC35A5FA}"/>
    <dgm:cxn modelId="{53FF9E53-B203-4198-8F6B-AD253E7B2C1E}" type="presOf" srcId="{BD70F116-4136-41D9-8C65-F16E38B41439}" destId="{8ABE891D-5818-4D70-8FE8-9462CE056036}" srcOrd="0" destOrd="0" presId="urn:microsoft.com/office/officeart/2005/8/layout/lProcess2"/>
    <dgm:cxn modelId="{11240A8C-B76B-460D-9CA1-3F9B4C54546B}" type="presOf" srcId="{6F3013CF-8590-4BCC-8915-BF9E1CBEA06E}" destId="{B8CF5632-58DB-4885-A51B-54B4A3A4BBEB}" srcOrd="0" destOrd="0" presId="urn:microsoft.com/office/officeart/2005/8/layout/lProcess2"/>
    <dgm:cxn modelId="{B0593A3A-505C-44A7-A4FA-A362ED2C67B0}" type="presOf" srcId="{05DE5294-1BE3-416F-AE11-FDF471D317C0}" destId="{7F9076E7-41E0-4B12-8CA5-3DFCFF080203}" srcOrd="0" destOrd="0" presId="urn:microsoft.com/office/officeart/2005/8/layout/lProcess2"/>
    <dgm:cxn modelId="{B32376A7-4ECF-4760-AD75-CA5D7C5630B8}" type="presOf" srcId="{353624F7-1C4C-465B-B3CA-52D86D1B5B6A}" destId="{81FDADE5-ED60-4F68-BF50-99ADA3F9011D}" srcOrd="0" destOrd="0" presId="urn:microsoft.com/office/officeart/2005/8/layout/lProcess2"/>
    <dgm:cxn modelId="{B10EC3EB-4324-4603-8901-A3E333766B99}" srcId="{B4E70B68-4805-4784-B0BC-6D6C1DBBBB6D}" destId="{6302A09C-169B-4AF1-AF5B-B7B45C0D1C2E}" srcOrd="2" destOrd="0" parTransId="{F1870B24-2B97-48EB-8C79-7B04EC5537F5}" sibTransId="{05798EF2-BCA1-4EB6-9713-83584708DC2F}"/>
    <dgm:cxn modelId="{BE06241A-2ED3-429C-B984-D06B19EA63CD}" srcId="{B4E70B68-4805-4784-B0BC-6D6C1DBBBB6D}" destId="{353624F7-1C4C-465B-B3CA-52D86D1B5B6A}" srcOrd="1" destOrd="0" parTransId="{E038731F-E142-42DC-85A0-9D7DD089940A}" sibTransId="{84ECE3D2-D449-4BCD-9C0F-1A556F1A35B3}"/>
    <dgm:cxn modelId="{DF0EF56E-5465-4ED7-B9A6-6B19D0888BD5}" srcId="{B4E70B68-4805-4784-B0BC-6D6C1DBBBB6D}" destId="{BD70F116-4136-41D9-8C65-F16E38B41439}" srcOrd="0" destOrd="0" parTransId="{631C7EA0-2400-4AC2-8AB9-846B558B2E2E}" sibTransId="{261AF129-2C92-4E3D-9E53-8E15A38F7994}"/>
    <dgm:cxn modelId="{388759F3-7259-46A3-9107-2175F12125BB}" srcId="{6F3013CF-8590-4BCC-8915-BF9E1CBEA06E}" destId="{BDB19D66-DDB0-42A5-A6B7-0069D8D9955F}" srcOrd="0" destOrd="0" parTransId="{F206DF6D-ED82-4D07-8243-14B76E9A6F77}" sibTransId="{8BE64E0E-EE71-487F-9814-B1F4726AC312}"/>
    <dgm:cxn modelId="{B95E5178-5762-4E1B-A645-6D5A6E924C18}" type="presOf" srcId="{8B0FFE58-3F52-46CC-B80D-39143C2CAE98}" destId="{0146F358-1017-4C0A-9E7B-AD3AA2CECF2D}" srcOrd="0" destOrd="0" presId="urn:microsoft.com/office/officeart/2005/8/layout/lProcess2"/>
    <dgm:cxn modelId="{9F781628-8001-4250-8C17-D85832F04260}" srcId="{BDB19D66-DDB0-42A5-A6B7-0069D8D9955F}" destId="{8B0FFE58-3F52-46CC-B80D-39143C2CAE98}" srcOrd="0" destOrd="0" parTransId="{3661CDC0-B778-4D60-81BD-CCBA875D0E8F}" sibTransId="{65AA7E2C-3496-4E21-96C3-FC9A6A338189}"/>
    <dgm:cxn modelId="{47C989AC-4E25-49D6-9F3C-D6FBC0219B28}" type="presOf" srcId="{183049A0-0457-4A39-A66A-D9CAA4ED2236}" destId="{E95C2BDE-A81B-44DC-B97F-87CFDCFE1BF6}" srcOrd="0" destOrd="0" presId="urn:microsoft.com/office/officeart/2005/8/layout/lProcess2"/>
    <dgm:cxn modelId="{0DC77E2E-60D5-4AED-8705-8096F27EDF29}" type="presOf" srcId="{B4E70B68-4805-4784-B0BC-6D6C1DBBBB6D}" destId="{FF650719-7D11-4254-A207-9D95994E253B}" srcOrd="1" destOrd="0" presId="urn:microsoft.com/office/officeart/2005/8/layout/lProcess2"/>
    <dgm:cxn modelId="{1838A9A7-81DE-4362-8AB8-B08C02D42B89}" type="presParOf" srcId="{B8CF5632-58DB-4885-A51B-54B4A3A4BBEB}" destId="{6CF346E3-D629-4718-8302-F42E08B7CCE3}" srcOrd="0" destOrd="0" presId="urn:microsoft.com/office/officeart/2005/8/layout/lProcess2"/>
    <dgm:cxn modelId="{8E26F0A7-DB40-4982-A7DA-7DE38DEADED2}" type="presParOf" srcId="{6CF346E3-D629-4718-8302-F42E08B7CCE3}" destId="{DC5E624B-DF68-4966-A524-610344EE74C1}" srcOrd="0" destOrd="0" presId="urn:microsoft.com/office/officeart/2005/8/layout/lProcess2"/>
    <dgm:cxn modelId="{58BEC2A5-C569-440C-BD26-C73E42778949}" type="presParOf" srcId="{6CF346E3-D629-4718-8302-F42E08B7CCE3}" destId="{54C690C8-0AE1-4BD6-8DF4-709CECBC7999}" srcOrd="1" destOrd="0" presId="urn:microsoft.com/office/officeart/2005/8/layout/lProcess2"/>
    <dgm:cxn modelId="{60698864-3550-4644-88D1-B8C0B0F98785}" type="presParOf" srcId="{6CF346E3-D629-4718-8302-F42E08B7CCE3}" destId="{DA094F8C-C03C-4565-9FF4-D1D70A9AE28B}" srcOrd="2" destOrd="0" presId="urn:microsoft.com/office/officeart/2005/8/layout/lProcess2"/>
    <dgm:cxn modelId="{9197DBF9-8E62-4A73-8828-AD147E250A6A}" type="presParOf" srcId="{DA094F8C-C03C-4565-9FF4-D1D70A9AE28B}" destId="{058CEE2F-5D9A-484D-A145-A17B869A5816}" srcOrd="0" destOrd="0" presId="urn:microsoft.com/office/officeart/2005/8/layout/lProcess2"/>
    <dgm:cxn modelId="{A9DC3998-6FDF-4CA4-8A12-8A6BBADEDF78}" type="presParOf" srcId="{058CEE2F-5D9A-484D-A145-A17B869A5816}" destId="{0146F358-1017-4C0A-9E7B-AD3AA2CECF2D}" srcOrd="0" destOrd="0" presId="urn:microsoft.com/office/officeart/2005/8/layout/lProcess2"/>
    <dgm:cxn modelId="{D671DDA9-C608-4125-9D36-5721A9EBAB02}" type="presParOf" srcId="{058CEE2F-5D9A-484D-A145-A17B869A5816}" destId="{B6FC7D25-913C-479F-810F-DDA678C23DE5}" srcOrd="1" destOrd="0" presId="urn:microsoft.com/office/officeart/2005/8/layout/lProcess2"/>
    <dgm:cxn modelId="{D415DA95-F2EA-4C9E-B3D7-8AAA12136CE0}" type="presParOf" srcId="{058CEE2F-5D9A-484D-A145-A17B869A5816}" destId="{E95C2BDE-A81B-44DC-B97F-87CFDCFE1BF6}" srcOrd="2" destOrd="0" presId="urn:microsoft.com/office/officeart/2005/8/layout/lProcess2"/>
    <dgm:cxn modelId="{ADE1C063-D72F-497C-A49C-9DD935E97FFB}" type="presParOf" srcId="{058CEE2F-5D9A-484D-A145-A17B869A5816}" destId="{9E91789A-44EA-4B77-9A12-CF6A418D7E3F}" srcOrd="3" destOrd="0" presId="urn:microsoft.com/office/officeart/2005/8/layout/lProcess2"/>
    <dgm:cxn modelId="{3DEBAEB7-2D9D-43CA-8437-8E74C0C379ED}" type="presParOf" srcId="{058CEE2F-5D9A-484D-A145-A17B869A5816}" destId="{7F9076E7-41E0-4B12-8CA5-3DFCFF080203}" srcOrd="4" destOrd="0" presId="urn:microsoft.com/office/officeart/2005/8/layout/lProcess2"/>
    <dgm:cxn modelId="{4AA9C5EB-168F-4BD8-B1CD-8235A259500B}" type="presParOf" srcId="{B8CF5632-58DB-4885-A51B-54B4A3A4BBEB}" destId="{B542B6F1-7E6B-433B-B4D9-647CA96B2064}" srcOrd="1" destOrd="0" presId="urn:microsoft.com/office/officeart/2005/8/layout/lProcess2"/>
    <dgm:cxn modelId="{158AB729-FF96-4D0D-BCE9-9F5C5ECE9389}" type="presParOf" srcId="{B8CF5632-58DB-4885-A51B-54B4A3A4BBEB}" destId="{AB61B71F-BF0C-47E7-ABF6-27B33AB49877}" srcOrd="2" destOrd="0" presId="urn:microsoft.com/office/officeart/2005/8/layout/lProcess2"/>
    <dgm:cxn modelId="{53704009-C445-4BBA-BC47-B040ED853159}" type="presParOf" srcId="{AB61B71F-BF0C-47E7-ABF6-27B33AB49877}" destId="{DDAB06AF-9E32-41BC-A99C-411D85E02D3E}" srcOrd="0" destOrd="0" presId="urn:microsoft.com/office/officeart/2005/8/layout/lProcess2"/>
    <dgm:cxn modelId="{42BA7FDA-5351-4CF3-9959-6382E26262C9}" type="presParOf" srcId="{AB61B71F-BF0C-47E7-ABF6-27B33AB49877}" destId="{FF650719-7D11-4254-A207-9D95994E253B}" srcOrd="1" destOrd="0" presId="urn:microsoft.com/office/officeart/2005/8/layout/lProcess2"/>
    <dgm:cxn modelId="{994612A6-6D51-4EF4-93BE-94EDF7C43536}" type="presParOf" srcId="{AB61B71F-BF0C-47E7-ABF6-27B33AB49877}" destId="{D838B98E-6CF3-4B17-8EA7-DAAB4FCE0B1A}" srcOrd="2" destOrd="0" presId="urn:microsoft.com/office/officeart/2005/8/layout/lProcess2"/>
    <dgm:cxn modelId="{3A2FB046-6D95-4A11-8931-D73C2F66ADB8}" type="presParOf" srcId="{D838B98E-6CF3-4B17-8EA7-DAAB4FCE0B1A}" destId="{7206F8AE-B567-4D2F-A7D9-F34724C1682E}" srcOrd="0" destOrd="0" presId="urn:microsoft.com/office/officeart/2005/8/layout/lProcess2"/>
    <dgm:cxn modelId="{A0A8E5DD-1EB8-45FD-A955-62E824ECFA19}" type="presParOf" srcId="{7206F8AE-B567-4D2F-A7D9-F34724C1682E}" destId="{8ABE891D-5818-4D70-8FE8-9462CE056036}" srcOrd="0" destOrd="0" presId="urn:microsoft.com/office/officeart/2005/8/layout/lProcess2"/>
    <dgm:cxn modelId="{AF94B142-66C2-4106-A9EA-F85301D60D7A}" type="presParOf" srcId="{7206F8AE-B567-4D2F-A7D9-F34724C1682E}" destId="{E73B4D56-E25C-4117-8B4B-470B862D861D}" srcOrd="1" destOrd="0" presId="urn:microsoft.com/office/officeart/2005/8/layout/lProcess2"/>
    <dgm:cxn modelId="{46D9803E-B94C-4A85-AC4D-54B33C135D48}" type="presParOf" srcId="{7206F8AE-B567-4D2F-A7D9-F34724C1682E}" destId="{81FDADE5-ED60-4F68-BF50-99ADA3F9011D}" srcOrd="2" destOrd="0" presId="urn:microsoft.com/office/officeart/2005/8/layout/lProcess2"/>
    <dgm:cxn modelId="{FF18DBF1-D7E5-4D72-A3BA-8CB679F8A67E}" type="presParOf" srcId="{7206F8AE-B567-4D2F-A7D9-F34724C1682E}" destId="{C284BDCF-89FF-41DB-A62D-88BAE39D977E}" srcOrd="3" destOrd="0" presId="urn:microsoft.com/office/officeart/2005/8/layout/lProcess2"/>
    <dgm:cxn modelId="{7501009B-7203-4D21-ADA3-F8D31BAADB30}" type="presParOf" srcId="{7206F8AE-B567-4D2F-A7D9-F34724C1682E}" destId="{B36BF25B-70A7-4F47-BEE5-EB0BEF412B78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800" b="1" dirty="0"/>
            <a:t>Durée</a:t>
          </a:r>
          <a:r>
            <a:rPr lang="fr-FR" sz="3800" dirty="0"/>
            <a:t> projet</a:t>
          </a:r>
          <a:endParaRPr lang="fr-FR" sz="3800" dirty="0"/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ctr"/>
          <a:r>
            <a:rPr lang="fr-FR" dirty="0"/>
            <a:t>1 an </a:t>
          </a:r>
          <a:endParaRPr lang="fr-FR" dirty="0"/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800" b="1" dirty="0"/>
            <a:t>Objectif</a:t>
          </a:r>
          <a:r>
            <a:rPr lang="fr-FR" sz="3800" dirty="0"/>
            <a:t> 1</a:t>
          </a:r>
          <a:r>
            <a:rPr lang="fr-FR" sz="2800" dirty="0"/>
            <a:t>er</a:t>
          </a:r>
          <a:r>
            <a:rPr lang="fr-FR" sz="3800" dirty="0"/>
            <a:t> semestre </a:t>
          </a:r>
          <a:endParaRPr lang="fr-FR" sz="3800" dirty="0"/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Base roulante</a:t>
          </a:r>
          <a:br>
            <a:rPr lang="fr-FR" dirty="0"/>
          </a:br>
          <a:r>
            <a:rPr lang="fr-FR" dirty="0"/>
            <a:t>- Début d’asservissement </a:t>
          </a:r>
          <a:br>
            <a:rPr lang="fr-FR" dirty="0"/>
          </a:br>
          <a:r>
            <a:rPr lang="fr-FR" dirty="0"/>
            <a:t>- Conception modules </a:t>
          </a:r>
          <a:endParaRPr lang="fr-FR" dirty="0"/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700" b="1" dirty="0"/>
            <a:t>Objectif</a:t>
          </a:r>
          <a:r>
            <a:rPr lang="fr-FR" sz="3700" dirty="0"/>
            <a:t> 2</a:t>
          </a:r>
          <a:r>
            <a:rPr lang="fr-FR" sz="2800" dirty="0"/>
            <a:t>nd</a:t>
          </a:r>
          <a:r>
            <a:rPr lang="fr-FR" sz="3700" dirty="0"/>
            <a:t> semestre </a:t>
          </a:r>
          <a:endParaRPr lang="fr-FR" sz="3700" dirty="0"/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</a:t>
          </a:r>
          <a:r>
            <a:rPr lang="fr-FR" dirty="0" err="1"/>
            <a:t>Integration</a:t>
          </a:r>
          <a:br>
            <a:rPr lang="fr-FR" dirty="0"/>
          </a:br>
          <a:r>
            <a:rPr lang="fr-FR" dirty="0"/>
            <a:t>- Fin asservissement </a:t>
          </a:r>
          <a:br>
            <a:rPr lang="fr-FR" dirty="0"/>
          </a:br>
          <a:r>
            <a:rPr lang="fr-FR" dirty="0"/>
            <a:t>- IA </a:t>
          </a:r>
          <a:endParaRPr lang="fr-FR" dirty="0"/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96B84116-D4A3-4225-A29D-A2EAE5572BD0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8BC3DF6F-AC55-4B64-9698-EA7F71FA6419}" type="parTrans" cxnId="{BBFCE83B-D7E8-422A-B677-27CD10A38664}">
      <dgm:prSet/>
      <dgm:spPr/>
      <dgm:t>
        <a:bodyPr/>
        <a:lstStyle/>
        <a:p>
          <a:endParaRPr lang="fr-FR"/>
        </a:p>
      </dgm:t>
    </dgm:pt>
    <dgm:pt modelId="{9BA95C5B-9C1A-458C-84F0-AD272B1BD19A}" type="sibTrans" cxnId="{BBFCE83B-D7E8-422A-B677-27CD10A38664}">
      <dgm:prSet/>
      <dgm:spPr/>
      <dgm:t>
        <a:bodyPr/>
        <a:lstStyle/>
        <a:p>
          <a:endParaRPr lang="fr-FR"/>
        </a:p>
      </dgm:t>
    </dgm:pt>
    <dgm:pt modelId="{AFDEFB0D-3ED7-4159-9A08-28AA2B9C173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Mécanique</a:t>
          </a:r>
        </a:p>
      </dgm:t>
    </dgm:pt>
    <dgm:pt modelId="{04522966-E032-4935-959E-2DBF71412D47}" type="parTrans" cxnId="{C01D87A6-099F-4125-8076-C2C4E16CD801}">
      <dgm:prSet/>
      <dgm:spPr/>
      <dgm:t>
        <a:bodyPr/>
        <a:lstStyle/>
        <a:p>
          <a:endParaRPr lang="fr-FR"/>
        </a:p>
      </dgm:t>
    </dgm:pt>
    <dgm:pt modelId="{FC694FF9-CD33-4B09-94F2-E9ED158DC54A}" type="sibTrans" cxnId="{C01D87A6-099F-4125-8076-C2C4E16CD801}">
      <dgm:prSet/>
      <dgm:spPr/>
      <dgm:t>
        <a:bodyPr/>
        <a:lstStyle/>
        <a:p>
          <a:endParaRPr lang="fr-FR"/>
        </a:p>
      </dgm:t>
    </dgm:pt>
    <dgm:pt modelId="{723E9CCC-76C6-4C73-AA4E-FB9B0AE08FEF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</a:p>
      </dgm:t>
    </dgm:pt>
    <dgm:pt modelId="{E45204BB-3A32-4C95-A320-73F25753DA67}" type="parTrans" cxnId="{3F937187-9DA4-4B49-8609-9DBD223DF0E3}">
      <dgm:prSet/>
      <dgm:spPr/>
      <dgm:t>
        <a:bodyPr/>
        <a:lstStyle/>
        <a:p>
          <a:endParaRPr lang="fr-FR"/>
        </a:p>
      </dgm:t>
    </dgm:pt>
    <dgm:pt modelId="{4CECA243-DC3F-4526-B1D3-0CE5C4163814}" type="sibTrans" cxnId="{3F937187-9DA4-4B49-8609-9DBD223DF0E3}">
      <dgm:prSet/>
      <dgm:spPr/>
      <dgm:t>
        <a:bodyPr/>
        <a:lstStyle/>
        <a:p>
          <a:endParaRPr lang="fr-FR"/>
        </a:p>
      </dgm:t>
    </dgm:pt>
    <dgm:pt modelId="{587285A5-331A-4393-B040-787B0D20B0F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/>
            <a:t>Mécanique</a:t>
          </a:r>
          <a:endParaRPr lang="fr-FR" dirty="0"/>
        </a:p>
      </dgm:t>
    </dgm:pt>
    <dgm:pt modelId="{02DF23CB-13C0-4EBA-9EE5-B9FB818C68F4}" type="parTrans" cxnId="{9E959A2D-C527-4290-B2FF-1E92C25322F9}">
      <dgm:prSet/>
      <dgm:spPr/>
      <dgm:t>
        <a:bodyPr/>
        <a:lstStyle/>
        <a:p>
          <a:endParaRPr lang="fr-FR"/>
        </a:p>
      </dgm:t>
    </dgm:pt>
    <dgm:pt modelId="{21A937B2-5DA3-487D-B454-1443A7D44C2C}" type="sibTrans" cxnId="{9E959A2D-C527-4290-B2FF-1E92C25322F9}">
      <dgm:prSet/>
      <dgm:spPr/>
      <dgm:t>
        <a:bodyPr/>
        <a:lstStyle/>
        <a:p>
          <a:endParaRPr lang="fr-FR"/>
        </a:p>
      </dgm:t>
    </dgm:pt>
    <dgm:pt modelId="{9E4DA719-FC98-4AA8-915E-CBF36440B24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AF2C9229-A827-4E5B-A69B-8835CA626BFC}" type="parTrans" cxnId="{B6C4415B-7E85-40DC-B674-A59BD4FF85F8}">
      <dgm:prSet/>
      <dgm:spPr/>
      <dgm:t>
        <a:bodyPr/>
        <a:lstStyle/>
        <a:p>
          <a:endParaRPr lang="fr-FR"/>
        </a:p>
      </dgm:t>
    </dgm:pt>
    <dgm:pt modelId="{5E524E3C-46C3-4DE2-AD70-5AB0081F0DA0}" type="sibTrans" cxnId="{B6C4415B-7E85-40DC-B674-A59BD4FF85F8}">
      <dgm:prSet/>
      <dgm:spPr/>
      <dgm:t>
        <a:bodyPr/>
        <a:lstStyle/>
        <a:p>
          <a:endParaRPr lang="fr-FR"/>
        </a:p>
      </dgm:t>
    </dgm:pt>
    <dgm:pt modelId="{CBE9CB11-E287-4E15-9D7E-A06DB315684A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  <a:endParaRPr lang="fr-FR"/>
        </a:p>
      </dgm:t>
    </dgm:pt>
    <dgm:pt modelId="{BD92D564-06BE-4E58-8A6F-D7C06D79DD2D}" type="parTrans" cxnId="{470722AE-5509-44EC-BE13-F4BE3C76E996}">
      <dgm:prSet/>
      <dgm:spPr/>
      <dgm:t>
        <a:bodyPr/>
        <a:lstStyle/>
        <a:p>
          <a:endParaRPr lang="fr-FR"/>
        </a:p>
      </dgm:t>
    </dgm:pt>
    <dgm:pt modelId="{8727D087-0994-4CF3-AFD6-B722D0DF868D}" type="sibTrans" cxnId="{470722AE-5509-44EC-BE13-F4BE3C76E996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12"/>
      <dgm:spPr/>
    </dgm:pt>
    <dgm:pt modelId="{9FA7ECB4-AC85-4734-8E55-FBFA89AA3B2B}" type="pres">
      <dgm:prSet presAssocID="{0F0E993D-D14F-4705-B337-30B16438D5A6}" presName="childText" presStyleLbl="bgAcc1" presStyleIdx="0" presStyleCnt="12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12"/>
      <dgm:spPr/>
    </dgm:pt>
    <dgm:pt modelId="{D273AD66-95BB-4AC4-83FA-74A9642E2537}" type="pres">
      <dgm:prSet presAssocID="{11BD783D-D8DC-41A4-8F54-7BA8030402F9}" presName="childText" presStyleLbl="bgAcc1" presStyleIdx="1" presStyleCnt="12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12"/>
      <dgm:spPr/>
    </dgm:pt>
    <dgm:pt modelId="{44CE102C-6E8E-4749-98CC-A45481C73B6D}" type="pres">
      <dgm:prSet presAssocID="{64253702-A05C-4A84-ABE7-05B4A4F358A6}" presName="childText" presStyleLbl="bgAcc1" presStyleIdx="2" presStyleCnt="12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12"/>
      <dgm:spPr/>
    </dgm:pt>
    <dgm:pt modelId="{B725F6A0-0150-4073-A77E-A84E79FAFD76}" type="pres">
      <dgm:prSet presAssocID="{6FF6B8BC-67DA-41BC-91EE-39711CD7C8C6}" presName="childText" presStyleLbl="bgAcc1" presStyleIdx="3" presStyleCnt="12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12"/>
      <dgm:spPr/>
    </dgm:pt>
    <dgm:pt modelId="{5C862575-296F-4F35-8778-19B773F3DC34}" type="pres">
      <dgm:prSet presAssocID="{8BCFEFF2-A103-4081-BDB2-0FD97CC85DAD}" presName="childText" presStyleLbl="bgAcc1" presStyleIdx="4" presStyleCnt="12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12"/>
      <dgm:spPr/>
    </dgm:pt>
    <dgm:pt modelId="{8CF9072F-BCB4-4557-9A91-BD8C6E4A6E6D}" type="pres">
      <dgm:prSet presAssocID="{EBFDF591-4245-4FC5-B072-7C4FF3E05603}" presName="childText" presStyleLbl="bgAcc1" presStyleIdx="5" presStyleCnt="12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EF509238-3C09-4FC3-9411-12880F514D84}" type="pres">
      <dgm:prSet presAssocID="{04522966-E032-4935-959E-2DBF71412D47}" presName="Name13" presStyleLbl="parChTrans1D2" presStyleIdx="6" presStyleCnt="12"/>
      <dgm:spPr/>
    </dgm:pt>
    <dgm:pt modelId="{E08A6451-E443-4BBB-AEB3-1ECD761C517D}" type="pres">
      <dgm:prSet presAssocID="{AFDEFB0D-3ED7-4159-9A08-28AA2B9C173C}" presName="childText" presStyleLbl="bgAcc1" presStyleIdx="6" presStyleCnt="12">
        <dgm:presLayoutVars>
          <dgm:bulletEnabled val="1"/>
        </dgm:presLayoutVars>
      </dgm:prSet>
      <dgm:spPr/>
    </dgm:pt>
    <dgm:pt modelId="{199084CB-894B-4D03-B71B-772E833AD638}" type="pres">
      <dgm:prSet presAssocID="{8BC3DF6F-AC55-4B64-9698-EA7F71FA6419}" presName="Name13" presStyleLbl="parChTrans1D2" presStyleIdx="7" presStyleCnt="12"/>
      <dgm:spPr/>
    </dgm:pt>
    <dgm:pt modelId="{1F8C0ED8-1914-4DDA-AF45-89B1FB112B1C}" type="pres">
      <dgm:prSet presAssocID="{96B84116-D4A3-4225-A29D-A2EAE5572BD0}" presName="childText" presStyleLbl="bgAcc1" presStyleIdx="7" presStyleCnt="12">
        <dgm:presLayoutVars>
          <dgm:bulletEnabled val="1"/>
        </dgm:presLayoutVars>
      </dgm:prSet>
      <dgm:spPr/>
    </dgm:pt>
    <dgm:pt modelId="{F504B7C3-3870-4967-A5FD-3C4B59149F4F}" type="pres">
      <dgm:prSet presAssocID="{E45204BB-3A32-4C95-A320-73F25753DA67}" presName="Name13" presStyleLbl="parChTrans1D2" presStyleIdx="8" presStyleCnt="12"/>
      <dgm:spPr/>
    </dgm:pt>
    <dgm:pt modelId="{9FE965A0-E81B-4979-B8FB-A4D7F8BC2602}" type="pres">
      <dgm:prSet presAssocID="{723E9CCC-76C6-4C73-AA4E-FB9B0AE08FEF}" presName="childText" presStyleLbl="bgAcc1" presStyleIdx="8" presStyleCnt="12">
        <dgm:presLayoutVars>
          <dgm:bulletEnabled val="1"/>
        </dgm:presLayoutVars>
      </dgm:prSet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  <dgm:pt modelId="{77ED0628-6D53-4C14-9508-D2931CAD2D82}" type="pres">
      <dgm:prSet presAssocID="{02DF23CB-13C0-4EBA-9EE5-B9FB818C68F4}" presName="Name13" presStyleLbl="parChTrans1D2" presStyleIdx="9" presStyleCnt="12"/>
      <dgm:spPr/>
    </dgm:pt>
    <dgm:pt modelId="{79C101A6-51B7-42A0-9954-B9A2F2351C61}" type="pres">
      <dgm:prSet presAssocID="{587285A5-331A-4393-B040-787B0D20B0FC}" presName="childText" presStyleLbl="bgAcc1" presStyleIdx="9" presStyleCnt="12">
        <dgm:presLayoutVars>
          <dgm:bulletEnabled val="1"/>
        </dgm:presLayoutVars>
      </dgm:prSet>
      <dgm:spPr/>
    </dgm:pt>
    <dgm:pt modelId="{FDB71181-9B3C-46B8-9F74-A8D0DC9BF02E}" type="pres">
      <dgm:prSet presAssocID="{AF2C9229-A827-4E5B-A69B-8835CA626BFC}" presName="Name13" presStyleLbl="parChTrans1D2" presStyleIdx="10" presStyleCnt="12"/>
      <dgm:spPr/>
    </dgm:pt>
    <dgm:pt modelId="{3368AD3C-74EB-40FD-82C3-9F7AB1C0D7B2}" type="pres">
      <dgm:prSet presAssocID="{9E4DA719-FC98-4AA8-915E-CBF36440B24D}" presName="childText" presStyleLbl="bgAcc1" presStyleIdx="10" presStyleCnt="12">
        <dgm:presLayoutVars>
          <dgm:bulletEnabled val="1"/>
        </dgm:presLayoutVars>
      </dgm:prSet>
      <dgm:spPr/>
    </dgm:pt>
    <dgm:pt modelId="{4E66CB36-A4C6-45E8-9C58-F08A14E3416C}" type="pres">
      <dgm:prSet presAssocID="{BD92D564-06BE-4E58-8A6F-D7C06D79DD2D}" presName="Name13" presStyleLbl="parChTrans1D2" presStyleIdx="11" presStyleCnt="12"/>
      <dgm:spPr/>
    </dgm:pt>
    <dgm:pt modelId="{63B83A42-7865-43FD-AB70-6D361B52835D}" type="pres">
      <dgm:prSet presAssocID="{CBE9CB11-E287-4E15-9D7E-A06DB315684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B9423B4B-67A3-4708-A3CF-D2A9CC6E49E8}" type="presOf" srcId="{9E4DA719-FC98-4AA8-915E-CBF36440B24D}" destId="{3368AD3C-74EB-40FD-82C3-9F7AB1C0D7B2}" srcOrd="0" destOrd="0" presId="urn:microsoft.com/office/officeart/2005/8/layout/hierarchy3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BBFCE83B-D7E8-422A-B677-27CD10A38664}" srcId="{A4EBC573-BB10-4762-81B2-BBC2DDB204EE}" destId="{96B84116-D4A3-4225-A29D-A2EAE5572BD0}" srcOrd="1" destOrd="0" parTransId="{8BC3DF6F-AC55-4B64-9698-EA7F71FA6419}" sibTransId="{9BA95C5B-9C1A-458C-84F0-AD272B1BD19A}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9E959A2D-C527-4290-B2FF-1E92C25322F9}" srcId="{1C4993C7-555E-4E8A-9604-0421D797847E}" destId="{587285A5-331A-4393-B040-787B0D20B0FC}" srcOrd="0" destOrd="0" parTransId="{02DF23CB-13C0-4EBA-9EE5-B9FB818C68F4}" sibTransId="{21A937B2-5DA3-487D-B454-1443A7D44C2C}"/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B6C4415B-7E85-40DC-B674-A59BD4FF85F8}" srcId="{1C4993C7-555E-4E8A-9604-0421D797847E}" destId="{9E4DA719-FC98-4AA8-915E-CBF36440B24D}" srcOrd="1" destOrd="0" parTransId="{AF2C9229-A827-4E5B-A69B-8835CA626BFC}" sibTransId="{5E524E3C-46C3-4DE2-AD70-5AB0081F0DA0}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BD15C077-8F32-43F5-8B0F-9681B845F879}" type="presOf" srcId="{04522966-E032-4935-959E-2DBF71412D47}" destId="{EF509238-3C09-4FC3-9411-12880F514D84}" srcOrd="0" destOrd="0" presId="urn:microsoft.com/office/officeart/2005/8/layout/hierarchy3"/>
    <dgm:cxn modelId="{4D3F129A-76C3-4078-A619-D4251CA6293A}" type="presOf" srcId="{AF2C9229-A827-4E5B-A69B-8835CA626BFC}" destId="{FDB71181-9B3C-46B8-9F74-A8D0DC9BF02E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38099671-D58B-4F0D-92BF-A2B14D34C64F}" type="presOf" srcId="{BD92D564-06BE-4E58-8A6F-D7C06D79DD2D}" destId="{4E66CB36-A4C6-45E8-9C58-F08A14E3416C}" srcOrd="0" destOrd="0" presId="urn:microsoft.com/office/officeart/2005/8/layout/hierarchy3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A8D9C3FB-8158-4664-9A25-3DDFFAD79350}" type="presOf" srcId="{587285A5-331A-4393-B040-787B0D20B0FC}" destId="{79C101A6-51B7-42A0-9954-B9A2F2351C61}" srcOrd="0" destOrd="0" presId="urn:microsoft.com/office/officeart/2005/8/layout/hierarchy3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9D915345-61B7-48A4-ABD5-ADCFA2505642}" type="presOf" srcId="{8BC3DF6F-AC55-4B64-9698-EA7F71FA6419}" destId="{199084CB-894B-4D03-B71B-772E833AD638}" srcOrd="0" destOrd="0" presId="urn:microsoft.com/office/officeart/2005/8/layout/hierarchy3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ABC67291-84E9-4011-9B7A-CC195F7694BC}" type="presOf" srcId="{723E9CCC-76C6-4C73-AA4E-FB9B0AE08FEF}" destId="{9FE965A0-E81B-4979-B8FB-A4D7F8BC2602}" srcOrd="0" destOrd="0" presId="urn:microsoft.com/office/officeart/2005/8/layout/hierarchy3"/>
    <dgm:cxn modelId="{1181F98E-8029-4218-A80E-8F91C49F0EEE}" type="presOf" srcId="{02DF23CB-13C0-4EBA-9EE5-B9FB818C68F4}" destId="{77ED0628-6D53-4C14-9508-D2931CAD2D82}" srcOrd="0" destOrd="0" presId="urn:microsoft.com/office/officeart/2005/8/layout/hierarchy3"/>
    <dgm:cxn modelId="{AF2B1B67-8254-4A3E-8DCB-4DFAB55DF202}" type="presOf" srcId="{E45204BB-3A32-4C95-A320-73F25753DA67}" destId="{F504B7C3-3870-4967-A5FD-3C4B59149F4F}" srcOrd="0" destOrd="0" presId="urn:microsoft.com/office/officeart/2005/8/layout/hierarchy3"/>
    <dgm:cxn modelId="{470722AE-5509-44EC-BE13-F4BE3C76E996}" srcId="{1C4993C7-555E-4E8A-9604-0421D797847E}" destId="{CBE9CB11-E287-4E15-9D7E-A06DB315684A}" srcOrd="2" destOrd="0" parTransId="{BD92D564-06BE-4E58-8A6F-D7C06D79DD2D}" sibTransId="{8727D087-0994-4CF3-AFD6-B722D0DF868D}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9AF8BE2F-C4C7-4562-A957-AE7ECEAC0886}" type="presOf" srcId="{96B84116-D4A3-4225-A29D-A2EAE5572BD0}" destId="{1F8C0ED8-1914-4DDA-AF45-89B1FB112B1C}" srcOrd="0" destOrd="0" presId="urn:microsoft.com/office/officeart/2005/8/layout/hierarchy3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C01D87A6-099F-4125-8076-C2C4E16CD801}" srcId="{A4EBC573-BB10-4762-81B2-BBC2DDB204EE}" destId="{AFDEFB0D-3ED7-4159-9A08-28AA2B9C173C}" srcOrd="0" destOrd="0" parTransId="{04522966-E032-4935-959E-2DBF71412D47}" sibTransId="{FC694FF9-CD33-4B09-94F2-E9ED158DC54A}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70AC2724-674D-48A3-A095-CAD4BD9EBE66}" type="presOf" srcId="{AFDEFB0D-3ED7-4159-9A08-28AA2B9C173C}" destId="{E08A6451-E443-4BBB-AEB3-1ECD761C517D}" srcOrd="0" destOrd="0" presId="urn:microsoft.com/office/officeart/2005/8/layout/hierarchy3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3F937187-9DA4-4B49-8609-9DBD223DF0E3}" srcId="{A4EBC573-BB10-4762-81B2-BBC2DDB204EE}" destId="{723E9CCC-76C6-4C73-AA4E-FB9B0AE08FEF}" srcOrd="2" destOrd="0" parTransId="{E45204BB-3A32-4C95-A320-73F25753DA67}" sibTransId="{4CECA243-DC3F-4526-B1D3-0CE5C4163814}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678D49AA-D02A-4CBD-B064-29F2C88C50F8}" type="presOf" srcId="{CBE9CB11-E287-4E15-9D7E-A06DB315684A}" destId="{63B83A42-7865-43FD-AB70-6D361B52835D}" srcOrd="0" destOrd="0" presId="urn:microsoft.com/office/officeart/2005/8/layout/hierarchy3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B969DDC5-80EA-4F6F-A5CE-6767BE3A2E00}" type="presParOf" srcId="{150EA304-526C-4B8E-AFD0-4F1B4BE12BCF}" destId="{EF509238-3C09-4FC3-9411-12880F514D84}" srcOrd="0" destOrd="0" presId="urn:microsoft.com/office/officeart/2005/8/layout/hierarchy3"/>
    <dgm:cxn modelId="{F8130D4D-DA7E-4300-B938-09732A822576}" type="presParOf" srcId="{150EA304-526C-4B8E-AFD0-4F1B4BE12BCF}" destId="{E08A6451-E443-4BBB-AEB3-1ECD761C517D}" srcOrd="1" destOrd="0" presId="urn:microsoft.com/office/officeart/2005/8/layout/hierarchy3"/>
    <dgm:cxn modelId="{B8B05287-1ADB-4200-B2C7-65B47064FFC6}" type="presParOf" srcId="{150EA304-526C-4B8E-AFD0-4F1B4BE12BCF}" destId="{199084CB-894B-4D03-B71B-772E833AD638}" srcOrd="2" destOrd="0" presId="urn:microsoft.com/office/officeart/2005/8/layout/hierarchy3"/>
    <dgm:cxn modelId="{DA5D669B-FACA-4348-9326-CAE9FDE49F90}" type="presParOf" srcId="{150EA304-526C-4B8E-AFD0-4F1B4BE12BCF}" destId="{1F8C0ED8-1914-4DDA-AF45-89B1FB112B1C}" srcOrd="3" destOrd="0" presId="urn:microsoft.com/office/officeart/2005/8/layout/hierarchy3"/>
    <dgm:cxn modelId="{6B268E2E-7F70-4B56-9070-7AF2AC98FA14}" type="presParOf" srcId="{150EA304-526C-4B8E-AFD0-4F1B4BE12BCF}" destId="{F504B7C3-3870-4967-A5FD-3C4B59149F4F}" srcOrd="4" destOrd="0" presId="urn:microsoft.com/office/officeart/2005/8/layout/hierarchy3"/>
    <dgm:cxn modelId="{F1ADA8A6-1C82-4BFB-8E37-BBA9EC9304E2}" type="presParOf" srcId="{150EA304-526C-4B8E-AFD0-4F1B4BE12BCF}" destId="{9FE965A0-E81B-4979-B8FB-A4D7F8BC2602}" srcOrd="5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  <dgm:cxn modelId="{0BA20C8B-63CF-4ED8-909C-6A42404DA21E}" type="presParOf" srcId="{21895803-68EC-4CFD-8662-2DCE563EB2B9}" destId="{77ED0628-6D53-4C14-9508-D2931CAD2D82}" srcOrd="0" destOrd="0" presId="urn:microsoft.com/office/officeart/2005/8/layout/hierarchy3"/>
    <dgm:cxn modelId="{BFB60226-2807-4EAC-B2BE-3F21F55B9346}" type="presParOf" srcId="{21895803-68EC-4CFD-8662-2DCE563EB2B9}" destId="{79C101A6-51B7-42A0-9954-B9A2F2351C61}" srcOrd="1" destOrd="0" presId="urn:microsoft.com/office/officeart/2005/8/layout/hierarchy3"/>
    <dgm:cxn modelId="{D9EE7D9B-ACD6-43AD-BADC-F0BDAADB00C1}" type="presParOf" srcId="{21895803-68EC-4CFD-8662-2DCE563EB2B9}" destId="{FDB71181-9B3C-46B8-9F74-A8D0DC9BF02E}" srcOrd="2" destOrd="0" presId="urn:microsoft.com/office/officeart/2005/8/layout/hierarchy3"/>
    <dgm:cxn modelId="{4775F8D3-47BC-4F36-83DA-14F67BEE9089}" type="presParOf" srcId="{21895803-68EC-4CFD-8662-2DCE563EB2B9}" destId="{3368AD3C-74EB-40FD-82C3-9F7AB1C0D7B2}" srcOrd="3" destOrd="0" presId="urn:microsoft.com/office/officeart/2005/8/layout/hierarchy3"/>
    <dgm:cxn modelId="{616A8667-3BAE-438A-8810-74B5BED5A580}" type="presParOf" srcId="{21895803-68EC-4CFD-8662-2DCE563EB2B9}" destId="{4E66CB36-A4C6-45E8-9C58-F08A14E3416C}" srcOrd="4" destOrd="0" presId="urn:microsoft.com/office/officeart/2005/8/layout/hierarchy3"/>
    <dgm:cxn modelId="{079C8589-9C1A-4D88-B1FC-003CC8DDFE23}" type="presParOf" srcId="{21895803-68EC-4CFD-8662-2DCE563EB2B9}" destId="{63B83A42-7865-43FD-AB70-6D361B52835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4.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5.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/>
            <a:t>2 pts</a:t>
          </a:r>
          <a:r>
            <a:rPr lang="fr-FR" sz="2600" kern="1200"/>
            <a:t> par </a:t>
          </a:r>
          <a:r>
            <a:rPr lang="fr-FR" sz="2600" kern="1200" dirty="0"/>
            <a:t>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5E624B-DF68-4966-A524-610344EE74C1}">
      <dsp:nvSpPr>
        <dsp:cNvPr id="0" name=""/>
        <dsp:cNvSpPr/>
      </dsp:nvSpPr>
      <dsp:spPr>
        <a:xfrm>
          <a:off x="5376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sz="4300" kern="1200" dirty="0"/>
        </a:p>
      </dsp:txBody>
      <dsp:txXfrm>
        <a:off x="5376" y="0"/>
        <a:ext cx="5171801" cy="1549597"/>
      </dsp:txXfrm>
    </dsp:sp>
    <dsp:sp modelId="{0146F358-1017-4C0A-9E7B-AD3AA2CECF2D}">
      <dsp:nvSpPr>
        <dsp:cNvPr id="0" name=""/>
        <dsp:cNvSpPr/>
      </dsp:nvSpPr>
      <dsp:spPr>
        <a:xfrm>
          <a:off x="522556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Bouton d’arrêt </a:t>
          </a:r>
          <a:r>
            <a:rPr lang="fr-FR" sz="3000" b="1" kern="1200" dirty="0">
              <a:solidFill>
                <a:schemeClr val="bg1"/>
              </a:solidFill>
            </a:rPr>
            <a:t>d’urgence</a:t>
          </a:r>
        </a:p>
      </dsp:txBody>
      <dsp:txXfrm>
        <a:off x="552278" y="1579761"/>
        <a:ext cx="4077997" cy="955335"/>
      </dsp:txXfrm>
    </dsp:sp>
    <dsp:sp modelId="{E95C2BDE-A81B-44DC-B97F-87CFDCFE1BF6}">
      <dsp:nvSpPr>
        <dsp:cNvPr id="0" name=""/>
        <dsp:cNvSpPr/>
      </dsp:nvSpPr>
      <dsp:spPr>
        <a:xfrm>
          <a:off x="522556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Prise en compte de son </a:t>
          </a:r>
          <a:r>
            <a:rPr lang="fr-FR" sz="3000" b="1" kern="1200" dirty="0">
              <a:solidFill>
                <a:schemeClr val="bg1"/>
              </a:solidFill>
            </a:rPr>
            <a:t>environnement</a:t>
          </a:r>
          <a:r>
            <a:rPr lang="fr-FR" sz="3000" kern="1200" dirty="0">
              <a:solidFill>
                <a:schemeClr val="bg1"/>
              </a:solidFill>
            </a:rPr>
            <a:t> </a:t>
          </a:r>
        </a:p>
      </dsp:txBody>
      <dsp:txXfrm>
        <a:off x="552278" y="2750660"/>
        <a:ext cx="4077997" cy="955335"/>
      </dsp:txXfrm>
    </dsp:sp>
    <dsp:sp modelId="{7F9076E7-41E0-4B12-8CA5-3DFCFF080203}">
      <dsp:nvSpPr>
        <dsp:cNvPr id="0" name=""/>
        <dsp:cNvSpPr/>
      </dsp:nvSpPr>
      <dsp:spPr>
        <a:xfrm>
          <a:off x="522556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Déplacement </a:t>
          </a:r>
          <a:r>
            <a:rPr lang="fr-FR" sz="3000" b="1" kern="1200" dirty="0">
              <a:solidFill>
                <a:schemeClr val="bg1"/>
              </a:solidFill>
            </a:rPr>
            <a:t>autonome</a:t>
          </a:r>
        </a:p>
      </dsp:txBody>
      <dsp:txXfrm>
        <a:off x="552278" y="3921560"/>
        <a:ext cx="4077997" cy="955335"/>
      </dsp:txXfrm>
    </dsp:sp>
    <dsp:sp modelId="{DDAB06AF-9E32-41BC-A99C-411D85E02D3E}">
      <dsp:nvSpPr>
        <dsp:cNvPr id="0" name=""/>
        <dsp:cNvSpPr/>
      </dsp:nvSpPr>
      <dsp:spPr>
        <a:xfrm>
          <a:off x="5565063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</a:t>
          </a:r>
        </a:p>
      </dsp:txBody>
      <dsp:txXfrm>
        <a:off x="5565063" y="0"/>
        <a:ext cx="5171801" cy="1549597"/>
      </dsp:txXfrm>
    </dsp:sp>
    <dsp:sp modelId="{8ABE891D-5818-4D70-8FE8-9462CE056036}">
      <dsp:nvSpPr>
        <dsp:cNvPr id="0" name=""/>
        <dsp:cNvSpPr/>
      </dsp:nvSpPr>
      <dsp:spPr>
        <a:xfrm>
          <a:off x="6082243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Asservissement</a:t>
          </a:r>
          <a:r>
            <a:rPr lang="fr-FR" sz="3000" kern="1200" dirty="0">
              <a:solidFill>
                <a:schemeClr val="bg1"/>
              </a:solidFill>
            </a:rPr>
            <a:t> en vitesse (puis position)</a:t>
          </a:r>
        </a:p>
      </dsp:txBody>
      <dsp:txXfrm>
        <a:off x="6111965" y="1579761"/>
        <a:ext cx="4077997" cy="955335"/>
      </dsp:txXfrm>
    </dsp:sp>
    <dsp:sp modelId="{81FDADE5-ED60-4F68-BF50-99ADA3F9011D}">
      <dsp:nvSpPr>
        <dsp:cNvPr id="0" name=""/>
        <dsp:cNvSpPr/>
      </dsp:nvSpPr>
      <dsp:spPr>
        <a:xfrm>
          <a:off x="6082243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Réutilisabilité</a:t>
          </a:r>
        </a:p>
      </dsp:txBody>
      <dsp:txXfrm>
        <a:off x="6111965" y="2750660"/>
        <a:ext cx="4077997" cy="955335"/>
      </dsp:txXfrm>
    </dsp:sp>
    <dsp:sp modelId="{B36BF25B-70A7-4F47-BEE5-EB0BEF412B78}">
      <dsp:nvSpPr>
        <dsp:cNvPr id="0" name=""/>
        <dsp:cNvSpPr/>
      </dsp:nvSpPr>
      <dsp:spPr>
        <a:xfrm>
          <a:off x="6082243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>
              <a:solidFill>
                <a:schemeClr val="bg1"/>
              </a:solidFill>
            </a:rPr>
            <a:t>Prise en main </a:t>
          </a:r>
          <a:r>
            <a:rPr lang="fr-FR" sz="3000" b="1" kern="1200">
              <a:solidFill>
                <a:schemeClr val="bg1"/>
              </a:solidFill>
            </a:rPr>
            <a:t>facile</a:t>
          </a:r>
          <a:r>
            <a:rPr lang="fr-FR" sz="3000" kern="1200">
              <a:solidFill>
                <a:schemeClr val="bg1"/>
              </a:solidFill>
            </a:rPr>
            <a:t> </a:t>
          </a:r>
          <a:endParaRPr lang="fr-FR" sz="3000" b="1" kern="1200" dirty="0">
            <a:solidFill>
              <a:schemeClr val="bg1"/>
            </a:solidFill>
          </a:endParaRPr>
        </a:p>
      </dsp:txBody>
      <dsp:txXfrm>
        <a:off x="6111965" y="3921560"/>
        <a:ext cx="4077997" cy="9553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800" b="1" kern="1200" dirty="0"/>
            <a:t>Durée</a:t>
          </a:r>
          <a:r>
            <a:rPr lang="fr-FR" sz="3800" kern="1200" dirty="0"/>
            <a:t> projet</a:t>
          </a:r>
          <a:endParaRPr lang="fr-FR" sz="3800" kern="1200" dirty="0"/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  <a:endParaRPr lang="fr-FR" sz="3100" kern="1200" dirty="0"/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dirty="0"/>
            <a:t>Objectif</a:t>
          </a:r>
          <a:r>
            <a:rPr lang="fr-FR" sz="3800" kern="1200" dirty="0"/>
            <a:t> 1</a:t>
          </a:r>
          <a:r>
            <a:rPr lang="fr-FR" sz="2800" kern="1200" dirty="0"/>
            <a:t>er</a:t>
          </a:r>
          <a:r>
            <a:rPr lang="fr-FR" sz="3800" kern="1200" dirty="0"/>
            <a:t> semestre </a:t>
          </a:r>
          <a:endParaRPr lang="fr-FR" sz="3800" kern="1200" dirty="0"/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Base roulante</a:t>
          </a:r>
          <a:br>
            <a:rPr lang="fr-FR" sz="3100" kern="1200" dirty="0"/>
          </a:br>
          <a:r>
            <a:rPr lang="fr-FR" sz="3100" kern="1200" dirty="0"/>
            <a:t>- Début d’asservissement </a:t>
          </a:r>
          <a:br>
            <a:rPr lang="fr-FR" sz="3100" kern="1200" dirty="0"/>
          </a:br>
          <a:r>
            <a:rPr lang="fr-FR" sz="3100" kern="1200" dirty="0"/>
            <a:t>- Conception modules </a:t>
          </a:r>
          <a:endParaRPr lang="fr-FR" sz="3100" kern="1200" dirty="0"/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</a:t>
          </a:r>
          <a:r>
            <a:rPr lang="fr-FR" sz="2800" kern="1200" dirty="0"/>
            <a:t>nd</a:t>
          </a:r>
          <a:r>
            <a:rPr lang="fr-FR" sz="3700" kern="1200" dirty="0"/>
            <a:t> semestre </a:t>
          </a:r>
          <a:endParaRPr lang="fr-FR" sz="3700" kern="1200" dirty="0"/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</a:t>
          </a:r>
          <a:r>
            <a:rPr lang="fr-FR" sz="3100" kern="1200" dirty="0" err="1"/>
            <a:t>Integration</a:t>
          </a:r>
          <a:br>
            <a:rPr lang="fr-FR" sz="3100" kern="1200" dirty="0"/>
          </a:br>
          <a:r>
            <a:rPr lang="fr-FR" sz="3100" kern="1200" dirty="0"/>
            <a:t>- Fin asservissement </a:t>
          </a:r>
          <a:br>
            <a:rPr lang="fr-FR" sz="3100" kern="1200" dirty="0"/>
          </a:br>
          <a:r>
            <a:rPr lang="fr-FR" sz="3100" kern="1200" dirty="0"/>
            <a:t>- IA </a:t>
          </a:r>
          <a:endParaRPr lang="fr-FR" sz="3100" kern="1200" dirty="0"/>
        </a:p>
      </dsp:txBody>
      <dsp:txXfrm>
        <a:off x="4880488" y="3814899"/>
        <a:ext cx="4662546" cy="13379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 err="1"/>
            <a:t>Commu-nication</a:t>
          </a:r>
          <a:endParaRPr lang="fr-FR" sz="28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EF509238-3C09-4FC3-9411-12880F514D84}">
      <dsp:nvSpPr>
        <dsp:cNvPr id="0" name=""/>
        <dsp:cNvSpPr/>
      </dsp:nvSpPr>
      <dsp:spPr>
        <a:xfrm>
          <a:off x="587977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6451-E443-4BBB-AEB3-1ECD761C517D}">
      <dsp:nvSpPr>
        <dsp:cNvPr id="0" name=""/>
        <dsp:cNvSpPr/>
      </dsp:nvSpPr>
      <dsp:spPr>
        <a:xfrm>
          <a:off x="610584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Mécanique</a:t>
          </a:r>
        </a:p>
      </dsp:txBody>
      <dsp:txXfrm>
        <a:off x="6138953" y="1573448"/>
        <a:ext cx="1742342" cy="1064134"/>
      </dsp:txXfrm>
    </dsp:sp>
    <dsp:sp modelId="{199084CB-894B-4D03-B71B-772E833AD638}">
      <dsp:nvSpPr>
        <dsp:cNvPr id="0" name=""/>
        <dsp:cNvSpPr/>
      </dsp:nvSpPr>
      <dsp:spPr>
        <a:xfrm>
          <a:off x="587977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C0ED8-1914-4DDA-AF45-89B1FB112B1C}">
      <dsp:nvSpPr>
        <dsp:cNvPr id="0" name=""/>
        <dsp:cNvSpPr/>
      </dsp:nvSpPr>
      <dsp:spPr>
        <a:xfrm>
          <a:off x="610584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6138953" y="2986384"/>
        <a:ext cx="1742342" cy="1064134"/>
      </dsp:txXfrm>
    </dsp:sp>
    <dsp:sp modelId="{F504B7C3-3870-4967-A5FD-3C4B59149F4F}">
      <dsp:nvSpPr>
        <dsp:cNvPr id="0" name=""/>
        <dsp:cNvSpPr/>
      </dsp:nvSpPr>
      <dsp:spPr>
        <a:xfrm>
          <a:off x="587977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965A0-E81B-4979-B8FB-A4D7F8BC2602}">
      <dsp:nvSpPr>
        <dsp:cNvPr id="0" name=""/>
        <dsp:cNvSpPr/>
      </dsp:nvSpPr>
      <dsp:spPr>
        <a:xfrm>
          <a:off x="610584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</a:p>
      </dsp:txBody>
      <dsp:txXfrm>
        <a:off x="6138953" y="4399319"/>
        <a:ext cx="174234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  <dsp:sp modelId="{77ED0628-6D53-4C14-9508-D2931CAD2D82}">
      <dsp:nvSpPr>
        <dsp:cNvPr id="0" name=""/>
        <dsp:cNvSpPr/>
      </dsp:nvSpPr>
      <dsp:spPr>
        <a:xfrm>
          <a:off x="870564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101A6-51B7-42A0-9954-B9A2F2351C61}">
      <dsp:nvSpPr>
        <dsp:cNvPr id="0" name=""/>
        <dsp:cNvSpPr/>
      </dsp:nvSpPr>
      <dsp:spPr>
        <a:xfrm>
          <a:off x="893171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Mécanique</a:t>
          </a:r>
          <a:endParaRPr lang="fr-FR" sz="2800" kern="1200" dirty="0"/>
        </a:p>
      </dsp:txBody>
      <dsp:txXfrm>
        <a:off x="8964823" y="1573448"/>
        <a:ext cx="1742342" cy="1064134"/>
      </dsp:txXfrm>
    </dsp:sp>
    <dsp:sp modelId="{FDB71181-9B3C-46B8-9F74-A8D0DC9BF02E}">
      <dsp:nvSpPr>
        <dsp:cNvPr id="0" name=""/>
        <dsp:cNvSpPr/>
      </dsp:nvSpPr>
      <dsp:spPr>
        <a:xfrm>
          <a:off x="870564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8AD3C-74EB-40FD-82C3-9F7AB1C0D7B2}">
      <dsp:nvSpPr>
        <dsp:cNvPr id="0" name=""/>
        <dsp:cNvSpPr/>
      </dsp:nvSpPr>
      <dsp:spPr>
        <a:xfrm>
          <a:off x="893171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8964823" y="2986384"/>
        <a:ext cx="1742342" cy="1064134"/>
      </dsp:txXfrm>
    </dsp:sp>
    <dsp:sp modelId="{4E66CB36-A4C6-45E8-9C58-F08A14E3416C}">
      <dsp:nvSpPr>
        <dsp:cNvPr id="0" name=""/>
        <dsp:cNvSpPr/>
      </dsp:nvSpPr>
      <dsp:spPr>
        <a:xfrm>
          <a:off x="870564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83A42-7865-43FD-AB70-6D361B52835D}">
      <dsp:nvSpPr>
        <dsp:cNvPr id="0" name=""/>
        <dsp:cNvSpPr/>
      </dsp:nvSpPr>
      <dsp:spPr>
        <a:xfrm>
          <a:off x="893171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  <a:endParaRPr lang="fr-FR" sz="2800" kern="1200"/>
        </a:p>
      </dsp:txBody>
      <dsp:txXfrm>
        <a:off x="8964823" y="4399319"/>
        <a:ext cx="1742342" cy="1064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>
                <a:sym typeface="+mn-ea"/>
              </a:rPr>
              <a:t>Commentaire</a:t>
            </a:r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</a:t>
            </a:r>
            <a:r>
              <a:rPr lang="fr-FR" baseline="0" dirty="0"/>
              <a:t> </a:t>
            </a:r>
            <a:r>
              <a:rPr lang="fr-FR" dirty="0"/>
              <a:t>Couleur: bleu, jaune</a:t>
            </a:r>
          </a:p>
          <a:p>
            <a:r>
              <a:rPr lang="fr-FR" dirty="0"/>
              <a:t>- Stratégie: sûre</a:t>
            </a:r>
            <a:r>
              <a:rPr lang="fr-FR" baseline="0" dirty="0"/>
              <a:t> (on ne ramasse que les cylindres proches de la zone de départ) ou risquée (cylindres plus lointains)</a:t>
            </a:r>
          </a:p>
          <a:p>
            <a:r>
              <a:rPr lang="fr-FR" dirty="0"/>
              <a:t>- Lancement</a:t>
            </a:r>
            <a:r>
              <a:rPr lang="fr-FR" baseline="0" dirty="0"/>
              <a:t> robot si tirette</a:t>
            </a:r>
            <a:br>
              <a:rPr lang="fr-FR" baseline="0" dirty="0"/>
            </a:br>
            <a:r>
              <a:rPr lang="fr-FR" baseline="0" dirty="0"/>
              <a:t>- Test des modules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42990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Déclenchement d’un </a:t>
            </a:r>
            <a:r>
              <a:rPr lang="fr-FR" sz="1200" dirty="0" err="1"/>
              <a:t>timer</a:t>
            </a:r>
            <a:r>
              <a:rPr lang="fr-FR" sz="1200" dirty="0"/>
              <a:t> à la réception d’un état haut pour éviter les éventuelles couilles d’i2C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30</a:t>
            </a:fld>
            <a:endParaRPr lang="fr-FR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3460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26/04/2017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26/04/2017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105602"/>
            <a:ext cx="6628571" cy="261587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594764" y="699655"/>
            <a:ext cx="3505200" cy="109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Logo </a:t>
            </a:r>
            <a:r>
              <a:rPr lang="fr-FR" dirty="0" err="1"/>
              <a:t>isen</a:t>
            </a:r>
            <a:r>
              <a:rPr lang="fr-FR" dirty="0"/>
              <a:t>/</a:t>
            </a:r>
            <a:r>
              <a:rPr lang="fr-FR" dirty="0" err="1"/>
              <a:t>yncrea</a:t>
            </a:r>
            <a:r>
              <a:rPr lang="fr-FR" dirty="0"/>
              <a:t> à insérer </a:t>
            </a:r>
            <a:r>
              <a:rPr lang="fr-FR" dirty="0" err="1"/>
              <a:t>qqpart</a:t>
            </a:r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3.1-Budget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611560" y="1275550"/>
            <a:ext cx="10742240" cy="4901413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800€ de dépenser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1000€ de prévu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=&gt; On peut se faire un resto ce midi</a:t>
            </a:r>
          </a:p>
        </p:txBody>
      </p:sp>
      <p:sp>
        <p:nvSpPr>
          <p:cNvPr id="9" name="Rectangle 8"/>
          <p:cNvSpPr/>
          <p:nvPr/>
        </p:nvSpPr>
        <p:spPr>
          <a:xfrm>
            <a:off x="6096000" y="1608563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modifier</a:t>
            </a:r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4.Partie technique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12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99973352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Pour l’essentiel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dirty="0"/>
              <a:t> Lancement du robot </a:t>
            </a:r>
          </a:p>
          <a:p>
            <a:endParaRPr lang="fr-FR" sz="4400" dirty="0"/>
          </a:p>
          <a:p>
            <a:r>
              <a:rPr lang="fr-FR" sz="4400" dirty="0"/>
              <a:t> Choix </a:t>
            </a:r>
            <a:r>
              <a:rPr lang="fr-FR" sz="4400" b="1" dirty="0"/>
              <a:t>couleur</a:t>
            </a:r>
            <a:r>
              <a:rPr lang="fr-FR" sz="4400" dirty="0"/>
              <a:t>, </a:t>
            </a:r>
            <a:r>
              <a:rPr lang="fr-FR" sz="4400" b="1" dirty="0"/>
              <a:t>stratégie</a:t>
            </a:r>
          </a:p>
          <a:p>
            <a:endParaRPr lang="fr-FR" sz="4400" dirty="0"/>
          </a:p>
          <a:p>
            <a:r>
              <a:rPr lang="fr-FR" sz="4400" b="1" dirty="0"/>
              <a:t> Tests</a:t>
            </a:r>
            <a:r>
              <a:rPr lang="fr-FR" sz="4400" dirty="0"/>
              <a:t>, </a:t>
            </a:r>
            <a:r>
              <a:rPr lang="fr-FR" sz="4400" dirty="0" err="1"/>
              <a:t>debug</a:t>
            </a:r>
            <a:endParaRPr lang="fr-FR" sz="4400" b="1" dirty="0"/>
          </a:p>
          <a:p>
            <a:endParaRPr lang="fr-FR" sz="4400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14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357"/>
          <a:stretch/>
        </p:blipFill>
        <p:spPr>
          <a:xfrm>
            <a:off x="6735694" y="1097508"/>
            <a:ext cx="4618105" cy="394335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14" name="Ellipse 13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4.1.1-Ecran</a:t>
            </a:r>
            <a:r>
              <a:rPr lang="fr-FR" altLang="fr-FR" dirty="0"/>
              <a:t> : menus plan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92926" y="2517551"/>
            <a:ext cx="4518852" cy="175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/>
              <a:t>Plan des menus à insérer</a:t>
            </a:r>
          </a:p>
        </p:txBody>
      </p:sp>
    </p:spTree>
    <p:extLst>
      <p:ext uri="{BB962C8B-B14F-4D97-AF65-F5344CB8AC3E}">
        <p14:creationId xmlns:p14="http://schemas.microsoft.com/office/powerpoint/2010/main" val="181391152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4.1.2-Communication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925900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Schéma de communication de </a:t>
            </a:r>
            <a:r>
              <a:rPr lang="fr-FR" sz="3200" dirty="0" err="1"/>
              <a:t>jombi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4.1.3-Gyroscope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4.1.4-Capteurs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18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Dire que y’a 4 us (vision lointaine) et 5 </a:t>
            </a:r>
            <a:r>
              <a:rPr lang="fr-FR" sz="3200" dirty="0" err="1"/>
              <a:t>ir</a:t>
            </a:r>
            <a:r>
              <a:rPr lang="fr-FR" sz="3200" dirty="0"/>
              <a:t> (vision rapprochée)</a:t>
            </a:r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4.2.1-Asservissement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4.2.2-Asservissement vitesse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58429" y="2592319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Equation </a:t>
            </a:r>
            <a:r>
              <a:rPr lang="fr-FR" sz="3200" dirty="0" err="1"/>
              <a:t>arduino</a:t>
            </a:r>
            <a:r>
              <a:rPr lang="fr-FR" sz="3200" dirty="0"/>
              <a:t>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  <p:sp>
        <p:nvSpPr>
          <p:cNvPr id="11" name="Rectangle 10"/>
          <p:cNvSpPr/>
          <p:nvPr/>
        </p:nvSpPr>
        <p:spPr>
          <a:xfrm>
            <a:off x="611560" y="246105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Calculs mathématiques/automatique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4.2.3-Drivers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34983" y="2088598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a passé 3 mois dessus mais ils sont super réutilisables</a:t>
            </a:r>
          </a:p>
        </p:txBody>
      </p: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24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63676" y="4036718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Impression 3D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66687" y="1716140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Conception au-delà de nos besoins (déplacement latéral)</a:t>
            </a:r>
          </a:p>
        </p:txBody>
      </p:sp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25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856745" y="289179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Requête des valeurs depuis la carte mère</a:t>
            </a:r>
          </a:p>
        </p:txBody>
      </p:sp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4995" y="285337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Carte avec une </a:t>
            </a:r>
            <a:r>
              <a:rPr lang="fr-FR" sz="3200" dirty="0" err="1"/>
              <a:t>arduino</a:t>
            </a:r>
            <a:r>
              <a:rPr lang="fr-FR" sz="3200" dirty="0"/>
              <a:t> nano reprise de </a:t>
            </a:r>
            <a:r>
              <a:rPr lang="fr-FR" sz="3200" dirty="0" err="1"/>
              <a:t>pluggi</a:t>
            </a:r>
            <a:r>
              <a:rPr lang="fr-FR" sz="3200" dirty="0"/>
              <a:t> et modifiée</a:t>
            </a:r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66687" y="1716140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Concept repris de la coupe RIO de l’année dernière</a:t>
            </a:r>
          </a:p>
        </p:txBody>
      </p:sp>
    </p:spTree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4.4.2-Hardware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450566" y="219501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Carte avec une </a:t>
            </a:r>
            <a:r>
              <a:rPr lang="fr-FR" sz="3200" dirty="0" err="1"/>
              <a:t>arduino</a:t>
            </a:r>
            <a:r>
              <a:rPr lang="fr-FR" sz="3200" dirty="0"/>
              <a:t> nano et des ports i2c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163814787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Rectangle 10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4.4.3-Software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59003" y="1662352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Déclenchement d’un timer 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A</a:t>
            </a:r>
            <a:r>
              <a:rPr lang="fr-FR" sz="4400" dirty="0"/>
              <a:t> : a</a:t>
            </a:r>
          </a:p>
          <a:p>
            <a:endParaRPr lang="fr-FR" sz="4400" dirty="0"/>
          </a:p>
          <a:p>
            <a:r>
              <a:rPr lang="fr-FR" sz="4400" b="1" dirty="0"/>
              <a:t> B : </a:t>
            </a:r>
            <a:r>
              <a:rPr lang="fr-FR" sz="4400" dirty="0"/>
              <a:t>b</a:t>
            </a:r>
          </a:p>
          <a:p>
            <a:endParaRPr lang="fr-FR" sz="4400" dirty="0"/>
          </a:p>
          <a:p>
            <a:r>
              <a:rPr lang="fr-FR" sz="4400" b="1" dirty="0"/>
              <a:t> C :</a:t>
            </a:r>
            <a:r>
              <a:rPr lang="fr-FR" sz="4400" dirty="0"/>
              <a:t> c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31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1.1. 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1.2. 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3. 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</a:t>
            </a:r>
            <a:endParaRPr lang="x-none" altLang="fr-FR" dirty="0">
              <a:solidFill>
                <a:schemeClr val="bg1"/>
              </a:solidFill>
            </a:endParaRP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1614228286"/>
              </p:ext>
            </p:extLst>
          </p:nvPr>
        </p:nvGraphicFramePr>
        <p:xfrm>
          <a:off x="611558" y="1191025"/>
          <a:ext cx="10742241" cy="5165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2.31-BLABLA </a:t>
            </a:r>
            <a:r>
              <a:rPr lang="fr-FR" dirty="0" err="1">
                <a:solidFill>
                  <a:schemeClr val="bg2">
                    <a:lumMod val="25000"/>
                  </a:schemeClr>
                </a:solidFill>
              </a:rPr>
              <a:t>d’arthur</a:t>
            </a:r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 2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558793397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angle 11"/>
          <p:cNvSpPr/>
          <p:nvPr/>
        </p:nvSpPr>
        <p:spPr>
          <a:xfrm>
            <a:off x="2946827" y="2215602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Faut réduire le </a:t>
            </a:r>
            <a:r>
              <a:rPr lang="fr-FR" sz="3200" dirty="0" err="1"/>
              <a:t>blabla</a:t>
            </a:r>
            <a:r>
              <a:rPr lang="fr-FR" sz="3200" dirty="0"/>
              <a:t> </a:t>
            </a:r>
            <a:r>
              <a:rPr lang="fr-FR" sz="3200" dirty="0" err="1"/>
              <a:t>d’arthur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Gestion de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13862" y="2130952"/>
            <a:ext cx="8709212" cy="2680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Planning à mettre ?</a:t>
            </a:r>
            <a:br>
              <a:rPr lang="fr-FR" sz="3200" dirty="0"/>
            </a:br>
            <a:r>
              <a:rPr lang="fr-FR" sz="3200" dirty="0"/>
              <a:t>Liste des tâches principales à mettre ?</a:t>
            </a:r>
          </a:p>
        </p:txBody>
      </p:sp>
    </p:spTree>
    <p:extLst>
      <p:ext uri="{BB962C8B-B14F-4D97-AF65-F5344CB8AC3E}">
        <p14:creationId xmlns:p14="http://schemas.microsoft.com/office/powerpoint/2010/main" val="293572183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473</TotalTime>
  <Words>691</Words>
  <Application>Microsoft Office PowerPoint</Application>
  <PresentationFormat>Grand écran</PresentationFormat>
  <Paragraphs>255</Paragraphs>
  <Slides>31</Slides>
  <Notes>29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Arthur DUYTSCHAEVER</cp:lastModifiedBy>
  <cp:revision>125</cp:revision>
  <dcterms:created xsi:type="dcterms:W3CDTF">2017-04-14T11:52:47Z</dcterms:created>
  <dcterms:modified xsi:type="dcterms:W3CDTF">2017-04-26T15:58:42Z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